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5" r:id="rId3"/>
    <p:sldId id="257" r:id="rId4"/>
    <p:sldId id="258" r:id="rId5"/>
    <p:sldId id="263" r:id="rId6"/>
    <p:sldId id="261" r:id="rId7"/>
    <p:sldId id="260" r:id="rId8"/>
    <p:sldId id="264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9154FA-876A-4D4E-90CD-91504F694E16}" type="datetimeFigureOut">
              <a:rPr lang="en-CA" smtClean="0"/>
              <a:t>2020-10-26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E00178-4E65-4266-88BF-7EE7F7F9DC8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139098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DDFDE2-89E4-4B5B-A169-E79CD0E2664F}" type="datetimeFigureOut">
              <a:rPr lang="en-CA" smtClean="0"/>
              <a:t>2020-10-26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EF604B-FDC6-43D2-87A6-409EF99533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630391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51831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53047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00636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CCDA3-3E36-4B28-B011-ACFBBAEBE0AC}" type="datetime1">
              <a:rPr lang="en-CA" smtClean="0"/>
              <a:t>2020-10-26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955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0DEB-D0C7-4F7C-A06C-5B55715C6F2D}" type="datetime1">
              <a:rPr lang="en-CA" smtClean="0"/>
              <a:t>2020-10-26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5792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B35AA-511B-449C-9A45-8E29F8760B75}" type="datetime1">
              <a:rPr lang="en-CA" smtClean="0"/>
              <a:t>2020-10-26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86846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C8576-FFE4-414C-B1D6-F062EEAA451E}" type="datetime1">
              <a:rPr lang="en-CA" smtClean="0"/>
              <a:t>2020-10-26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5338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B3348-112B-40A3-9DE4-78EE3DFBA288}" type="datetime1">
              <a:rPr lang="en-CA" smtClean="0"/>
              <a:t>2020-10-26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91452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8FBFF-3E81-4BF9-A555-328E6D9BED54}" type="datetime1">
              <a:rPr lang="en-CA" smtClean="0"/>
              <a:t>2020-10-26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26779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ADF15-869A-494A-A378-324BBB267176}" type="datetime1">
              <a:rPr lang="en-CA" smtClean="0"/>
              <a:t>2020-10-26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66832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03931-2FE2-4869-8236-33C09EC3F2CB}" type="datetime1">
              <a:rPr lang="en-CA" smtClean="0"/>
              <a:t>2020-10-26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62128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6773-F98C-4847-9081-A0834FF76139}" type="datetime1">
              <a:rPr lang="en-CA" smtClean="0"/>
              <a:t>2020-10-26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8448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B1AB-96D7-4712-A911-4907B9BAC271}" type="datetime1">
              <a:rPr lang="en-CA" smtClean="0"/>
              <a:t>2020-10-26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70671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88EEF-43E5-42D2-B275-977B06D344A4}" type="datetime1">
              <a:rPr lang="en-CA" smtClean="0"/>
              <a:t>2020-10-26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0376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0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CC41E-0728-47BF-88B7-EBBBECE2D381}" type="datetime1">
              <a:rPr lang="en-CA" smtClean="0"/>
              <a:t>2020-10-26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93494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You </a:t>
            </a:r>
            <a:r>
              <a:rPr lang="en-CA" i="1" dirty="0" smtClean="0"/>
              <a:t>Can</a:t>
            </a:r>
            <a:r>
              <a:rPr lang="en-CA" dirty="0" smtClean="0"/>
              <a:t> Do It! (a.k.a. Launch Class)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CA" sz="3600" dirty="0" smtClean="0"/>
          </a:p>
          <a:p>
            <a:r>
              <a:rPr lang="en-CA" sz="3600" dirty="0" smtClean="0"/>
              <a:t>Lesson 2 – People Skills &amp; Relationships</a:t>
            </a:r>
            <a:endParaRPr lang="en-CA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2693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Welcome/Intro to Launch Class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670" y="1660079"/>
            <a:ext cx="7886700" cy="506139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We commend you and believe in you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Your coaches are </a:t>
            </a:r>
            <a:r>
              <a:rPr lang="en-US" dirty="0"/>
              <a:t>here for you - to help you successfully </a:t>
            </a:r>
            <a:r>
              <a:rPr lang="en-US" dirty="0" smtClean="0"/>
              <a:t>launch…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It's all about you. Help us help you</a:t>
            </a:r>
            <a:r>
              <a:rPr lang="en-US" dirty="0" smtClean="0"/>
              <a:t>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We'll often refer to the 7 areas and this life-choices </a:t>
            </a:r>
            <a:r>
              <a:rPr lang="en-US" dirty="0" smtClean="0"/>
              <a:t>diagram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This week's lesson </a:t>
            </a:r>
            <a:r>
              <a:rPr lang="en-US" dirty="0" smtClean="0"/>
              <a:t>is about </a:t>
            </a:r>
            <a:r>
              <a:rPr lang="en-US" dirty="0"/>
              <a:t>People Skills and Relationships, next </a:t>
            </a:r>
            <a:r>
              <a:rPr lang="en-US" dirty="0" smtClean="0"/>
              <a:t>week's </a:t>
            </a:r>
            <a:r>
              <a:rPr lang="en-US"/>
              <a:t>lesson </a:t>
            </a:r>
            <a:r>
              <a:rPr lang="en-US" smtClean="0"/>
              <a:t>is on </a:t>
            </a:r>
            <a:r>
              <a:rPr lang="en-US" dirty="0"/>
              <a:t>Setting &amp; Achieving Meaningful Goals - 2 of our primary sources of happiness!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125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 smtClean="0"/>
              <a:t>The Basics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8"/>
            <a:ext cx="7886700" cy="503078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Our Desires: that people like us, we’re attractive to others, we both feel good about our relationship, people listen to us, we can help/lead others, comfortable/confident in a crowd of strangers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What do we find attractive in others? (on board)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What do we find unattractive in others? (on board)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What causes us to have less confidence with people?</a:t>
            </a:r>
            <a:endParaRPr lang="en-CA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How to have more confidence with people?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3025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 smtClean="0"/>
              <a:t>Going Deeper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8"/>
            <a:ext cx="7886700" cy="456844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I learned something profound at age 21…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Reading a 1956 book at age 26 changed my life: How to Have Confidence &amp; Power in Dealing with People – by Les Giblin… (reading/</a:t>
            </a:r>
            <a:r>
              <a:rPr lang="en-CA" dirty="0" err="1" smtClean="0"/>
              <a:t>youtube</a:t>
            </a:r>
            <a:r>
              <a:rPr lang="en-CA" dirty="0" smtClean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Things to remember:</a:t>
            </a:r>
          </a:p>
          <a:p>
            <a:pPr lvl="1"/>
            <a:r>
              <a:rPr lang="en-CA" dirty="0" smtClean="0"/>
              <a:t>People like to be asked their opinion (especially men)</a:t>
            </a:r>
          </a:p>
          <a:p>
            <a:pPr lvl="1"/>
            <a:r>
              <a:rPr lang="en-CA" dirty="0" smtClean="0"/>
              <a:t>People like to talk about themselves or tell stories</a:t>
            </a:r>
          </a:p>
          <a:p>
            <a:pPr lvl="1"/>
            <a:r>
              <a:rPr lang="en-CA" dirty="0" smtClean="0"/>
              <a:t>To impress others, you don’t need to say anything about yourself</a:t>
            </a:r>
          </a:p>
          <a:p>
            <a:pPr lvl="1"/>
            <a:r>
              <a:rPr lang="en-CA" dirty="0" smtClean="0"/>
              <a:t>Just be genuinely interested in others</a:t>
            </a:r>
          </a:p>
          <a:p>
            <a:pPr lvl="1"/>
            <a:r>
              <a:rPr lang="en-CA" dirty="0" smtClean="0"/>
              <a:t>Celebrate their joys – say “good for you”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287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 smtClean="0"/>
              <a:t>4 Steps to Socially Connect with Anyone – from allprodad.com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895851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Step 1: Always start by asking, “What’s your story</a:t>
            </a:r>
            <a:r>
              <a:rPr lang="en-US" dirty="0" smtClean="0"/>
              <a:t>?”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Step 2: Ask, “If you could succeed at anything, what would you attempt to </a:t>
            </a:r>
            <a:r>
              <a:rPr lang="en-US" dirty="0" smtClean="0"/>
              <a:t>do?”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Step 3: Ask, “If you don’t mind my asking, what stops you from pursuing that dream</a:t>
            </a:r>
            <a:r>
              <a:rPr lang="en-US" dirty="0" smtClean="0"/>
              <a:t>?”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Step 4: Ask, “What can I do to support you if you really want to do that</a:t>
            </a:r>
            <a:r>
              <a:rPr lang="en-US" dirty="0" smtClean="0"/>
              <a:t>?” – If you really mean it, they may have just met their new best friend.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Learn to be an encourager! How exciting, to be a part of helping someone pursue their dream – hey, that’s kind of what Launch Class is about for us coaches!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979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 smtClean="0"/>
              <a:t>Dealing with Difficult People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06828"/>
            <a:ext cx="8038832" cy="521464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Hurt people hurt people. Choose compassion instead of defensiveness or anger when others are disrespectful.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Prideful/egotistical people are usually insecure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“How do you know if a person needs encouragement? They’re breathing</a:t>
            </a:r>
            <a:r>
              <a:rPr lang="en-US" dirty="0" smtClean="0"/>
              <a:t>” – </a:t>
            </a:r>
            <a:r>
              <a:rPr lang="en-US" dirty="0" err="1" smtClean="0"/>
              <a:t>Truett</a:t>
            </a:r>
            <a:r>
              <a:rPr lang="en-US" dirty="0"/>
              <a:t> Cathy, (Founder of Chick </a:t>
            </a:r>
            <a:r>
              <a:rPr lang="en-US" dirty="0" err="1"/>
              <a:t>Fil’A</a:t>
            </a:r>
            <a:r>
              <a:rPr lang="en-US" dirty="0"/>
              <a:t>)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It’s always safe to assume that others aren’t in a great place and that something’s bothering them – usually relational, financial, or health-wise</a:t>
            </a:r>
            <a:r>
              <a:rPr lang="en-US" dirty="0" smtClean="0"/>
              <a:t>. Never envy others.</a:t>
            </a:r>
            <a:endParaRPr lang="en-CA" dirty="0"/>
          </a:p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Our most common fear is fear of rejection, which can drive us to be prideful, angry, unattractive.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7721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 smtClean="0"/>
              <a:t>Points to Remember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52282"/>
            <a:ext cx="7886700" cy="5369194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Most company Presidents say that the most valuable skills they look for in promoting people are People Skills.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Decide not to worry about what others think of you. It’s only what God thinks that matters, and he thinks you’re amazing!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Don’t try to impress anyone. Just be interested in others. When you walk into a room…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Smile and say hi wherever you go and you’ll be liked.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Who should be the one to make the first move to reconcile? The mature one! (draw the Crazy Cycle)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What stands between </a:t>
            </a:r>
            <a:r>
              <a:rPr lang="en-US" dirty="0" smtClean="0"/>
              <a:t>us </a:t>
            </a:r>
            <a:r>
              <a:rPr lang="en-US" dirty="0"/>
              <a:t>and the kind of relationships </a:t>
            </a:r>
            <a:r>
              <a:rPr lang="en-US" dirty="0" smtClean="0"/>
              <a:t>we </a:t>
            </a:r>
            <a:r>
              <a:rPr lang="en-US" dirty="0"/>
              <a:t>want to have with </a:t>
            </a:r>
            <a:r>
              <a:rPr lang="en-US" dirty="0" smtClean="0"/>
              <a:t>people? </a:t>
            </a:r>
            <a:r>
              <a:rPr lang="en-US" dirty="0"/>
              <a:t>U</a:t>
            </a:r>
            <a:r>
              <a:rPr lang="en-US" dirty="0" smtClean="0"/>
              <a:t>sually </a:t>
            </a:r>
            <a:r>
              <a:rPr lang="en-US" dirty="0"/>
              <a:t>a 10-minute, sweaty palmed conversation </a:t>
            </a:r>
            <a:r>
              <a:rPr lang="en-US" dirty="0" smtClean="0"/>
              <a:t>we’re </a:t>
            </a:r>
            <a:r>
              <a:rPr lang="en-US" dirty="0"/>
              <a:t>afraid to </a:t>
            </a:r>
            <a:r>
              <a:rPr lang="en-US" dirty="0" smtClean="0"/>
              <a:t>have!</a:t>
            </a: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6971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 smtClean="0"/>
              <a:t>Hallmarks of Attractive People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32586"/>
            <a:ext cx="7886700" cy="518889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Forgiving</a:t>
            </a:r>
            <a:r>
              <a:rPr lang="en-US" dirty="0"/>
              <a:t>, gracious, not critical/judgmental, encouraging, interested in us, </a:t>
            </a:r>
            <a:r>
              <a:rPr lang="en-US" dirty="0" smtClean="0"/>
              <a:t>caring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How do we get there?</a:t>
            </a:r>
          </a:p>
          <a:p>
            <a:pPr lvl="1"/>
            <a:r>
              <a:rPr lang="en-US" dirty="0" smtClean="0"/>
              <a:t>Focus on others instead of ourselves</a:t>
            </a:r>
          </a:p>
          <a:p>
            <a:pPr lvl="1"/>
            <a:r>
              <a:rPr lang="en-US" dirty="0" smtClean="0"/>
              <a:t>Count </a:t>
            </a:r>
            <a:r>
              <a:rPr lang="en-US" dirty="0"/>
              <a:t>our blessings. Choose an attitude of gratitude.</a:t>
            </a:r>
          </a:p>
          <a:p>
            <a:pPr lvl="1"/>
            <a:r>
              <a:rPr lang="en-US" dirty="0" smtClean="0"/>
              <a:t>Associate </a:t>
            </a:r>
            <a:r>
              <a:rPr lang="en-US" dirty="0"/>
              <a:t>with positive </a:t>
            </a:r>
            <a:r>
              <a:rPr lang="en-US" dirty="0" smtClean="0"/>
              <a:t>people – like at Launch Class! We become like who we associate with.</a:t>
            </a:r>
          </a:p>
          <a:p>
            <a:pPr lvl="1"/>
            <a:r>
              <a:rPr lang="en-US" dirty="0" smtClean="0"/>
              <a:t>There’s next-to-no value in criticizing others, unless done in a way to help the person be happier.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Insecurities?</a:t>
            </a:r>
          </a:p>
          <a:p>
            <a:pPr lvl="1"/>
            <a:r>
              <a:rPr lang="en-US" dirty="0" smtClean="0"/>
              <a:t>Focus on what God thinks about us…</a:t>
            </a:r>
          </a:p>
          <a:p>
            <a:pPr lvl="1"/>
            <a:r>
              <a:rPr lang="en-US" dirty="0" smtClean="0"/>
              <a:t>Count our blessings.</a:t>
            </a:r>
          </a:p>
          <a:p>
            <a:pPr lvl="1"/>
            <a:r>
              <a:rPr lang="en-US" dirty="0" smtClean="0"/>
              <a:t>Questions?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8346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 smtClean="0"/>
              <a:t>Questions for Discussion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06828"/>
            <a:ext cx="7886700" cy="510003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Can you think of a situation that had you thinking negatively about someone, but now think differently?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Can you think of a situation that you could have handled differently?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Can you think of a relationship that could use some healing?</a:t>
            </a:r>
            <a:endParaRPr lang="en-CA" dirty="0"/>
          </a:p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If yes, talk to the group about what might be a next step with them, to break the ice for a conversation.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 smtClean="0"/>
              <a:t>Can you think of anyone else who might like to hear this message? Perhaps share it with them.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3388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3314</TotalTime>
  <Words>824</Words>
  <Application>Microsoft Office PowerPoint</Application>
  <PresentationFormat>On-screen Show (4:3)</PresentationFormat>
  <Paragraphs>69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Theme</vt:lpstr>
      <vt:lpstr>You Can Do It! (a.k.a. Launch Class)</vt:lpstr>
      <vt:lpstr>Welcome/Intro to Launch Class</vt:lpstr>
      <vt:lpstr>The Basics</vt:lpstr>
      <vt:lpstr>Going Deeper</vt:lpstr>
      <vt:lpstr>4 Steps to Socially Connect with Anyone – from allprodad.com</vt:lpstr>
      <vt:lpstr>Dealing with Difficult People</vt:lpstr>
      <vt:lpstr>Points to Remember</vt:lpstr>
      <vt:lpstr>Hallmarks of Attractive People</vt:lpstr>
      <vt:lpstr>Questions for Discussion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Launch Class</dc:title>
  <dc:creator>User</dc:creator>
  <cp:lastModifiedBy>User</cp:lastModifiedBy>
  <cp:revision>46</cp:revision>
  <cp:lastPrinted>2020-09-14T22:49:57Z</cp:lastPrinted>
  <dcterms:created xsi:type="dcterms:W3CDTF">2020-09-12T17:37:55Z</dcterms:created>
  <dcterms:modified xsi:type="dcterms:W3CDTF">2020-10-26T21:52:52Z</dcterms:modified>
</cp:coreProperties>
</file>