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6" r:id="rId2"/>
    <p:sldId id="265" r:id="rId3"/>
    <p:sldId id="257" r:id="rId4"/>
    <p:sldId id="266" r:id="rId5"/>
    <p:sldId id="258" r:id="rId6"/>
    <p:sldId id="263" r:id="rId7"/>
    <p:sldId id="268"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9154FA-876A-4D4E-90CD-91504F694E16}" type="datetimeFigureOut">
              <a:rPr lang="en-CA" smtClean="0"/>
              <a:t>2020-11-02</a:t>
            </a:fld>
            <a:endParaRPr lang="en-CA"/>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AE00178-4E65-4266-88BF-7EE7F7F9DC8B}" type="slidenum">
              <a:rPr lang="en-CA" smtClean="0"/>
              <a:t>‹#›</a:t>
            </a:fld>
            <a:endParaRPr lang="en-CA"/>
          </a:p>
        </p:txBody>
      </p:sp>
    </p:spTree>
    <p:extLst>
      <p:ext uri="{BB962C8B-B14F-4D97-AF65-F5344CB8AC3E}">
        <p14:creationId xmlns:p14="http://schemas.microsoft.com/office/powerpoint/2010/main" val="112139098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DDFDE2-89E4-4B5B-A169-E79CD0E2664F}" type="datetimeFigureOut">
              <a:rPr lang="en-CA" smtClean="0"/>
              <a:t>2020-11-02</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EF604B-FDC6-43D2-87A6-409EF9953306}" type="slidenum">
              <a:rPr lang="en-CA" smtClean="0"/>
              <a:t>‹#›</a:t>
            </a:fld>
            <a:endParaRPr lang="en-CA"/>
          </a:p>
        </p:txBody>
      </p:sp>
    </p:spTree>
    <p:extLst>
      <p:ext uri="{BB962C8B-B14F-4D97-AF65-F5344CB8AC3E}">
        <p14:creationId xmlns:p14="http://schemas.microsoft.com/office/powerpoint/2010/main" val="101630391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Tree>
    <p:extLst>
      <p:ext uri="{BB962C8B-B14F-4D97-AF65-F5344CB8AC3E}">
        <p14:creationId xmlns:p14="http://schemas.microsoft.com/office/powerpoint/2010/main" val="3651831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Tree>
    <p:extLst>
      <p:ext uri="{BB962C8B-B14F-4D97-AF65-F5344CB8AC3E}">
        <p14:creationId xmlns:p14="http://schemas.microsoft.com/office/powerpoint/2010/main" val="3400636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D5CCDA3-3E36-4B28-B011-ACFBBAEBE0AC}" type="datetime1">
              <a:rPr lang="en-CA" smtClean="0"/>
              <a:t>2020-11-02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36955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150DEB-D0C7-4F7C-A06C-5B55715C6F2D}" type="datetime1">
              <a:rPr lang="en-CA" smtClean="0"/>
              <a:t>2020-11-02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3665792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4B35AA-511B-449C-9A45-8E29F8760B75}" type="datetime1">
              <a:rPr lang="en-CA" smtClean="0"/>
              <a:t>2020-11-02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1686846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4C8576-FFE4-414C-B1D6-F062EEAA451E}" type="datetime1">
              <a:rPr lang="en-CA" smtClean="0"/>
              <a:t>2020-11-02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3835338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EB3348-112B-40A3-9DE4-78EE3DFBA288}" type="datetime1">
              <a:rPr lang="en-CA" smtClean="0"/>
              <a:t>2020-11-02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3191452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A18FBFF-3E81-4BF9-A555-328E6D9BED54}" type="datetime1">
              <a:rPr lang="en-CA" smtClean="0"/>
              <a:t>2020-11-02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1526779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A2ADF15-869A-494A-A378-324BBB267176}" type="datetime1">
              <a:rPr lang="en-CA" smtClean="0"/>
              <a:t>2020-11-02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2966832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4F03931-2FE2-4869-8236-33C09EC3F2CB}" type="datetime1">
              <a:rPr lang="en-CA" smtClean="0"/>
              <a:t>2020-11-02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2662128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616773-F98C-4847-9081-A0834FF76139}" type="datetime1">
              <a:rPr lang="en-CA" smtClean="0"/>
              <a:t>2020-11-02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2384483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CDB1AB-96D7-4712-A911-4907B9BAC271}" type="datetime1">
              <a:rPr lang="en-CA" smtClean="0"/>
              <a:t>2020-11-02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2770671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288EEF-43E5-42D2-B275-977B06D344A4}" type="datetime1">
              <a:rPr lang="en-CA" smtClean="0"/>
              <a:t>2020-11-02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420376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0000"/>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BCC41E-0728-47BF-88B7-EBBBECE2D381}" type="datetime1">
              <a:rPr lang="en-CA" smtClean="0"/>
              <a:t>2020-11-02</a:t>
            </a:fld>
            <a:endParaRPr lang="en-CA"/>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45D4B-07E4-47AC-91E2-D5A6C17680D1}" type="slidenum">
              <a:rPr lang="en-CA" smtClean="0"/>
              <a:t>‹#›</a:t>
            </a:fld>
            <a:endParaRPr lang="en-CA"/>
          </a:p>
        </p:txBody>
      </p:sp>
    </p:spTree>
    <p:extLst>
      <p:ext uri="{BB962C8B-B14F-4D97-AF65-F5344CB8AC3E}">
        <p14:creationId xmlns:p14="http://schemas.microsoft.com/office/powerpoint/2010/main" val="36934940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You </a:t>
            </a:r>
            <a:r>
              <a:rPr lang="en-CA" i="1" dirty="0" smtClean="0"/>
              <a:t>Can</a:t>
            </a:r>
            <a:r>
              <a:rPr lang="en-CA" dirty="0" smtClean="0"/>
              <a:t> Do It! (a.k.a. Launch Class)</a:t>
            </a:r>
            <a:endParaRPr lang="en-CA" dirty="0"/>
          </a:p>
        </p:txBody>
      </p:sp>
      <p:sp>
        <p:nvSpPr>
          <p:cNvPr id="3" name="Subtitle 2"/>
          <p:cNvSpPr>
            <a:spLocks noGrp="1"/>
          </p:cNvSpPr>
          <p:nvPr>
            <p:ph type="subTitle" idx="1"/>
          </p:nvPr>
        </p:nvSpPr>
        <p:spPr/>
        <p:txBody>
          <a:bodyPr>
            <a:normAutofit lnSpcReduction="10000"/>
          </a:bodyPr>
          <a:lstStyle/>
          <a:p>
            <a:endParaRPr lang="en-CA" sz="3600" dirty="0" smtClean="0"/>
          </a:p>
          <a:p>
            <a:r>
              <a:rPr lang="en-CA" sz="3600" dirty="0" smtClean="0"/>
              <a:t>Lesson 3 – Setting &amp; Achieving Meaningful Goals</a:t>
            </a:r>
            <a:endParaRPr lang="en-CA" sz="3600" dirty="0"/>
          </a:p>
        </p:txBody>
      </p:sp>
      <p:sp>
        <p:nvSpPr>
          <p:cNvPr id="4" name="Slide Number Placeholder 3"/>
          <p:cNvSpPr>
            <a:spLocks noGrp="1"/>
          </p:cNvSpPr>
          <p:nvPr>
            <p:ph type="sldNum" sz="quarter" idx="12"/>
          </p:nvPr>
        </p:nvSpPr>
        <p:spPr/>
        <p:txBody>
          <a:bodyPr/>
          <a:lstStyle/>
          <a:p>
            <a:fld id="{05A45D4B-07E4-47AC-91E2-D5A6C17680D1}" type="slidenum">
              <a:rPr lang="en-CA" smtClean="0"/>
              <a:t>1</a:t>
            </a:fld>
            <a:endParaRPr lang="en-CA"/>
          </a:p>
        </p:txBody>
      </p:sp>
    </p:spTree>
    <p:extLst>
      <p:ext uri="{BB962C8B-B14F-4D97-AF65-F5344CB8AC3E}">
        <p14:creationId xmlns:p14="http://schemas.microsoft.com/office/powerpoint/2010/main" val="5269339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i="1" dirty="0" smtClean="0"/>
              <a:t>Welcome/Intro to Launch Class</a:t>
            </a:r>
            <a:endParaRPr lang="en-CA" i="1" dirty="0"/>
          </a:p>
        </p:txBody>
      </p:sp>
      <p:sp>
        <p:nvSpPr>
          <p:cNvPr id="3" name="Content Placeholder 2"/>
          <p:cNvSpPr>
            <a:spLocks noGrp="1"/>
          </p:cNvSpPr>
          <p:nvPr>
            <p:ph idx="1"/>
          </p:nvPr>
        </p:nvSpPr>
        <p:spPr>
          <a:xfrm>
            <a:off x="566670" y="1672959"/>
            <a:ext cx="7886700" cy="4843752"/>
          </a:xfrm>
        </p:spPr>
        <p:txBody>
          <a:bodyPr>
            <a:normAutofit/>
          </a:bodyPr>
          <a:lstStyle/>
          <a:p>
            <a:pPr>
              <a:buFont typeface="Wingdings" panose="05000000000000000000" pitchFamily="2" charset="2"/>
              <a:buChar char="Ø"/>
            </a:pPr>
            <a:r>
              <a:rPr lang="en-CA" dirty="0" smtClean="0"/>
              <a:t>We commend you and believe in you</a:t>
            </a:r>
          </a:p>
          <a:p>
            <a:pPr>
              <a:buFont typeface="Wingdings" panose="05000000000000000000" pitchFamily="2" charset="2"/>
              <a:buChar char="Ø"/>
            </a:pPr>
            <a:r>
              <a:rPr lang="en-US" dirty="0" smtClean="0"/>
              <a:t>Your coaches are </a:t>
            </a:r>
            <a:r>
              <a:rPr lang="en-US" dirty="0"/>
              <a:t>here for you - to help you successfully </a:t>
            </a:r>
            <a:r>
              <a:rPr lang="en-US" dirty="0" smtClean="0"/>
              <a:t>launch…</a:t>
            </a:r>
          </a:p>
          <a:p>
            <a:pPr>
              <a:buFont typeface="Wingdings" panose="05000000000000000000" pitchFamily="2" charset="2"/>
              <a:buChar char="Ø"/>
            </a:pPr>
            <a:r>
              <a:rPr lang="en-US" dirty="0"/>
              <a:t>It's all about you. Help us </a:t>
            </a:r>
            <a:r>
              <a:rPr lang="en-US" dirty="0" smtClean="0"/>
              <a:t>to help </a:t>
            </a:r>
            <a:r>
              <a:rPr lang="en-US" dirty="0"/>
              <a:t>you</a:t>
            </a:r>
            <a:r>
              <a:rPr lang="en-US" dirty="0" smtClean="0"/>
              <a:t>!</a:t>
            </a:r>
          </a:p>
          <a:p>
            <a:pPr>
              <a:buFont typeface="Wingdings" panose="05000000000000000000" pitchFamily="2" charset="2"/>
              <a:buChar char="Ø"/>
            </a:pPr>
            <a:r>
              <a:rPr lang="en-US" dirty="0"/>
              <a:t>We'll often refer to the 7 areas and this </a:t>
            </a:r>
            <a:r>
              <a:rPr lang="en-US" dirty="0" smtClean="0"/>
              <a:t>Life-Choices </a:t>
            </a:r>
            <a:r>
              <a:rPr lang="en-US" dirty="0"/>
              <a:t>D</a:t>
            </a:r>
            <a:r>
              <a:rPr lang="en-US" dirty="0" smtClean="0"/>
              <a:t>iagram</a:t>
            </a:r>
            <a:endParaRPr lang="en-US" dirty="0" smtClean="0"/>
          </a:p>
          <a:p>
            <a:pPr>
              <a:buFont typeface="Wingdings" panose="05000000000000000000" pitchFamily="2" charset="2"/>
              <a:buChar char="Ø"/>
            </a:pPr>
            <a:r>
              <a:rPr lang="en-US" dirty="0" smtClean="0"/>
              <a:t>Last week we talked about People Skills &amp; Relationships. This </a:t>
            </a:r>
            <a:r>
              <a:rPr lang="en-US" dirty="0"/>
              <a:t>week's lesson </a:t>
            </a:r>
            <a:r>
              <a:rPr lang="en-US" dirty="0" smtClean="0"/>
              <a:t>is about </a:t>
            </a:r>
            <a:r>
              <a:rPr lang="en-US" b="1" dirty="0" smtClean="0"/>
              <a:t>Setting &amp; Achieving Meaningful Goals</a:t>
            </a:r>
            <a:r>
              <a:rPr lang="en-US" dirty="0" smtClean="0"/>
              <a:t>, </a:t>
            </a:r>
            <a:r>
              <a:rPr lang="en-US" dirty="0"/>
              <a:t>next </a:t>
            </a:r>
            <a:r>
              <a:rPr lang="en-US" dirty="0" smtClean="0"/>
              <a:t>week's </a:t>
            </a:r>
            <a:r>
              <a:rPr lang="en-US" dirty="0"/>
              <a:t>lesson </a:t>
            </a:r>
            <a:r>
              <a:rPr lang="en-US" dirty="0" smtClean="0"/>
              <a:t>will be on Health &amp; Fitness Strategies</a:t>
            </a:r>
          </a:p>
        </p:txBody>
      </p:sp>
      <p:sp>
        <p:nvSpPr>
          <p:cNvPr id="4" name="Slide Number Placeholder 3"/>
          <p:cNvSpPr>
            <a:spLocks noGrp="1"/>
          </p:cNvSpPr>
          <p:nvPr>
            <p:ph type="sldNum" sz="quarter" idx="12"/>
          </p:nvPr>
        </p:nvSpPr>
        <p:spPr/>
        <p:txBody>
          <a:bodyPr/>
          <a:lstStyle/>
          <a:p>
            <a:fld id="{05A45D4B-07E4-47AC-91E2-D5A6C17680D1}" type="slidenum">
              <a:rPr lang="en-CA" smtClean="0"/>
              <a:t>2</a:t>
            </a:fld>
            <a:endParaRPr lang="en-CA"/>
          </a:p>
        </p:txBody>
      </p:sp>
    </p:spTree>
    <p:extLst>
      <p:ext uri="{BB962C8B-B14F-4D97-AF65-F5344CB8AC3E}">
        <p14:creationId xmlns:p14="http://schemas.microsoft.com/office/powerpoint/2010/main" val="32125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i="1" dirty="0" smtClean="0"/>
              <a:t>What’s Your Dream?</a:t>
            </a:r>
            <a:endParaRPr lang="en-CA" i="1" dirty="0"/>
          </a:p>
        </p:txBody>
      </p:sp>
      <p:sp>
        <p:nvSpPr>
          <p:cNvPr id="3" name="Content Placeholder 2"/>
          <p:cNvSpPr>
            <a:spLocks noGrp="1"/>
          </p:cNvSpPr>
          <p:nvPr>
            <p:ph idx="1"/>
          </p:nvPr>
        </p:nvSpPr>
        <p:spPr>
          <a:xfrm>
            <a:off x="628650" y="1416676"/>
            <a:ext cx="7886700" cy="5304800"/>
          </a:xfrm>
        </p:spPr>
        <p:txBody>
          <a:bodyPr>
            <a:normAutofit lnSpcReduction="10000"/>
          </a:bodyPr>
          <a:lstStyle/>
          <a:p>
            <a:pPr>
              <a:buFont typeface="Wingdings" panose="05000000000000000000" pitchFamily="2" charset="2"/>
              <a:buChar char="Ø"/>
            </a:pPr>
            <a:r>
              <a:rPr lang="en-US" dirty="0" smtClean="0"/>
              <a:t>If you can conceive and believe it, you can achieve it!</a:t>
            </a:r>
          </a:p>
          <a:p>
            <a:pPr>
              <a:buFont typeface="Wingdings" panose="05000000000000000000" pitchFamily="2" charset="2"/>
              <a:buChar char="Ø"/>
            </a:pPr>
            <a:r>
              <a:rPr lang="en-US" dirty="0" smtClean="0"/>
              <a:t>You have the seeds of greatness </a:t>
            </a:r>
            <a:r>
              <a:rPr lang="en-US" dirty="0" smtClean="0"/>
              <a:t>within </a:t>
            </a:r>
            <a:r>
              <a:rPr lang="en-US" dirty="0" smtClean="0"/>
              <a:t>you, placed there by </a:t>
            </a:r>
            <a:r>
              <a:rPr lang="en-US" dirty="0" smtClean="0"/>
              <a:t>God - </a:t>
            </a:r>
            <a:r>
              <a:rPr lang="en-US" b="1" dirty="0" smtClean="0"/>
              <a:t>on purpose</a:t>
            </a:r>
            <a:r>
              <a:rPr lang="en-US" dirty="0" smtClean="0"/>
              <a:t>.</a:t>
            </a:r>
          </a:p>
          <a:p>
            <a:pPr>
              <a:buFont typeface="Wingdings" panose="05000000000000000000" pitchFamily="2" charset="2"/>
              <a:buChar char="Ø"/>
            </a:pPr>
            <a:r>
              <a:rPr lang="en-US" dirty="0" smtClean="0"/>
              <a:t>God wants to help us to have good success in all 7 areas, and He’s way more powerful than we are to make it happen.</a:t>
            </a:r>
          </a:p>
          <a:p>
            <a:pPr>
              <a:buFont typeface="Wingdings" panose="05000000000000000000" pitchFamily="2" charset="2"/>
              <a:buChar char="Ø"/>
            </a:pPr>
            <a:r>
              <a:rPr lang="en-CA" dirty="0" smtClean="0"/>
              <a:t>Even God can’t steer a parked car, but He will strengthen and energize you at every step! Ask Him for wisdom and direction (He promises to provide)</a:t>
            </a:r>
            <a:endParaRPr lang="en-CA" dirty="0"/>
          </a:p>
          <a:p>
            <a:pPr>
              <a:buFont typeface="Wingdings" panose="05000000000000000000" pitchFamily="2" charset="2"/>
              <a:buChar char="Ø"/>
            </a:pPr>
            <a:r>
              <a:rPr lang="en-US" dirty="0" smtClean="0"/>
              <a:t>Be careful who you share your goals </a:t>
            </a:r>
            <a:r>
              <a:rPr lang="en-US" dirty="0" smtClean="0"/>
              <a:t>with, but do share them. </a:t>
            </a:r>
            <a:r>
              <a:rPr lang="en-US" b="1" dirty="0" smtClean="0"/>
              <a:t>Try to associate with people who are supportive of your goals and dreams</a:t>
            </a:r>
            <a:r>
              <a:rPr lang="en-US" dirty="0" smtClean="0"/>
              <a:t>.</a:t>
            </a:r>
          </a:p>
        </p:txBody>
      </p:sp>
      <p:sp>
        <p:nvSpPr>
          <p:cNvPr id="4" name="Slide Number Placeholder 3"/>
          <p:cNvSpPr>
            <a:spLocks noGrp="1"/>
          </p:cNvSpPr>
          <p:nvPr>
            <p:ph type="sldNum" sz="quarter" idx="12"/>
          </p:nvPr>
        </p:nvSpPr>
        <p:spPr/>
        <p:txBody>
          <a:bodyPr/>
          <a:lstStyle/>
          <a:p>
            <a:fld id="{05A45D4B-07E4-47AC-91E2-D5A6C17680D1}" type="slidenum">
              <a:rPr lang="en-CA" smtClean="0"/>
              <a:t>3</a:t>
            </a:fld>
            <a:endParaRPr lang="en-CA"/>
          </a:p>
        </p:txBody>
      </p:sp>
    </p:spTree>
    <p:extLst>
      <p:ext uri="{BB962C8B-B14F-4D97-AF65-F5344CB8AC3E}">
        <p14:creationId xmlns:p14="http://schemas.microsoft.com/office/powerpoint/2010/main" val="1330254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i="1" dirty="0" smtClean="0"/>
              <a:t>Key Principles</a:t>
            </a:r>
            <a:endParaRPr lang="en-CA" i="1" dirty="0"/>
          </a:p>
        </p:txBody>
      </p:sp>
      <p:sp>
        <p:nvSpPr>
          <p:cNvPr id="3" name="Content Placeholder 2"/>
          <p:cNvSpPr>
            <a:spLocks noGrp="1"/>
          </p:cNvSpPr>
          <p:nvPr>
            <p:ph idx="1"/>
          </p:nvPr>
        </p:nvSpPr>
        <p:spPr>
          <a:xfrm>
            <a:off x="628650" y="1339403"/>
            <a:ext cx="7886700" cy="5382073"/>
          </a:xfrm>
        </p:spPr>
        <p:txBody>
          <a:bodyPr>
            <a:normAutofit/>
          </a:bodyPr>
          <a:lstStyle/>
          <a:p>
            <a:pPr>
              <a:buFont typeface="Wingdings" panose="05000000000000000000" pitchFamily="2" charset="2"/>
              <a:buChar char="Ø"/>
            </a:pPr>
            <a:r>
              <a:rPr lang="en-CA" dirty="0" smtClean="0"/>
              <a:t>God blesses us so that we can bless others.</a:t>
            </a:r>
          </a:p>
          <a:p>
            <a:pPr>
              <a:buFont typeface="Wingdings" panose="05000000000000000000" pitchFamily="2" charset="2"/>
              <a:buChar char="Ø"/>
            </a:pPr>
            <a:r>
              <a:rPr lang="en-CA" dirty="0" smtClean="0"/>
              <a:t>Then if we do, He blesses us more so that we can be even more of a blessing to others!</a:t>
            </a:r>
          </a:p>
          <a:p>
            <a:pPr>
              <a:buFont typeface="Wingdings" panose="05000000000000000000" pitchFamily="2" charset="2"/>
              <a:buChar char="Ø"/>
            </a:pPr>
            <a:r>
              <a:rPr lang="en-US" dirty="0" smtClean="0"/>
              <a:t>God’s more interested in our character than our comfort. Goals </a:t>
            </a:r>
            <a:r>
              <a:rPr lang="en-US" dirty="0"/>
              <a:t>build our character. – Rick </a:t>
            </a:r>
            <a:r>
              <a:rPr lang="en-US" dirty="0" smtClean="0"/>
              <a:t>Warren</a:t>
            </a:r>
          </a:p>
          <a:p>
            <a:pPr>
              <a:buFont typeface="Wingdings" panose="05000000000000000000" pitchFamily="2" charset="2"/>
              <a:buChar char="Ø"/>
            </a:pPr>
            <a:r>
              <a:rPr lang="en-US" dirty="0"/>
              <a:t>The sum of our habits, including habits </a:t>
            </a:r>
            <a:r>
              <a:rPr lang="en-US" dirty="0" smtClean="0"/>
              <a:t>around</a:t>
            </a:r>
            <a:r>
              <a:rPr lang="en-US" dirty="0" smtClean="0"/>
              <a:t> </a:t>
            </a:r>
            <a:r>
              <a:rPr lang="en-US" dirty="0"/>
              <a:t>making decisions and dealing with people, </a:t>
            </a:r>
            <a:r>
              <a:rPr lang="en-US" dirty="0" smtClean="0"/>
              <a:t>reflect </a:t>
            </a:r>
            <a:r>
              <a:rPr lang="en-US" dirty="0"/>
              <a:t>our character</a:t>
            </a:r>
            <a:r>
              <a:rPr lang="en-US" dirty="0" smtClean="0"/>
              <a:t>.</a:t>
            </a:r>
          </a:p>
          <a:p>
            <a:pPr>
              <a:buFont typeface="Wingdings" panose="05000000000000000000" pitchFamily="2" charset="2"/>
              <a:buChar char="Ø"/>
            </a:pPr>
            <a:r>
              <a:rPr lang="en-US" dirty="0"/>
              <a:t>Difficulties are very necessary to grow us into the person we need to be. We don't grow </a:t>
            </a:r>
            <a:r>
              <a:rPr lang="en-US" dirty="0" smtClean="0"/>
              <a:t>much without </a:t>
            </a:r>
            <a:r>
              <a:rPr lang="en-US" dirty="0"/>
              <a:t>pain. But overcoming </a:t>
            </a:r>
            <a:r>
              <a:rPr lang="en-US" dirty="0" smtClean="0"/>
              <a:t>adversity</a:t>
            </a:r>
            <a:r>
              <a:rPr lang="en-US" dirty="0" smtClean="0"/>
              <a:t> </a:t>
            </a:r>
            <a:r>
              <a:rPr lang="en-US" dirty="0"/>
              <a:t>is one of our </a:t>
            </a:r>
            <a:r>
              <a:rPr lang="en-US" dirty="0" smtClean="0"/>
              <a:t>sources </a:t>
            </a:r>
            <a:r>
              <a:rPr lang="en-US" dirty="0"/>
              <a:t>of happiness and fulfillment.</a:t>
            </a:r>
            <a:endParaRPr lang="en-CA" dirty="0"/>
          </a:p>
        </p:txBody>
      </p:sp>
      <p:sp>
        <p:nvSpPr>
          <p:cNvPr id="4" name="Slide Number Placeholder 3"/>
          <p:cNvSpPr>
            <a:spLocks noGrp="1"/>
          </p:cNvSpPr>
          <p:nvPr>
            <p:ph type="sldNum" sz="quarter" idx="12"/>
          </p:nvPr>
        </p:nvSpPr>
        <p:spPr/>
        <p:txBody>
          <a:bodyPr/>
          <a:lstStyle/>
          <a:p>
            <a:fld id="{05A45D4B-07E4-47AC-91E2-D5A6C17680D1}" type="slidenum">
              <a:rPr lang="en-CA" smtClean="0"/>
              <a:t>4</a:t>
            </a:fld>
            <a:endParaRPr lang="en-CA"/>
          </a:p>
        </p:txBody>
      </p:sp>
    </p:spTree>
    <p:extLst>
      <p:ext uri="{BB962C8B-B14F-4D97-AF65-F5344CB8AC3E}">
        <p14:creationId xmlns:p14="http://schemas.microsoft.com/office/powerpoint/2010/main" val="1580700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155" y="365126"/>
            <a:ext cx="8126569" cy="1325563"/>
          </a:xfrm>
        </p:spPr>
        <p:txBody>
          <a:bodyPr/>
          <a:lstStyle/>
          <a:p>
            <a:pPr algn="ctr"/>
            <a:r>
              <a:rPr lang="en-CA" i="1" dirty="0" smtClean="0"/>
              <a:t>It Begins </a:t>
            </a:r>
            <a:r>
              <a:rPr lang="en-CA" i="1" dirty="0" smtClean="0"/>
              <a:t>With Writing Them Down</a:t>
            </a:r>
            <a:endParaRPr lang="en-CA" i="1" dirty="0"/>
          </a:p>
        </p:txBody>
      </p:sp>
      <p:sp>
        <p:nvSpPr>
          <p:cNvPr id="3" name="Content Placeholder 2"/>
          <p:cNvSpPr>
            <a:spLocks noGrp="1"/>
          </p:cNvSpPr>
          <p:nvPr>
            <p:ph idx="1"/>
          </p:nvPr>
        </p:nvSpPr>
        <p:spPr>
          <a:xfrm>
            <a:off x="628650" y="1690688"/>
            <a:ext cx="7886700" cy="4568443"/>
          </a:xfrm>
        </p:spPr>
        <p:txBody>
          <a:bodyPr>
            <a:normAutofit/>
          </a:bodyPr>
          <a:lstStyle/>
          <a:p>
            <a:pPr>
              <a:buFont typeface="Wingdings" panose="05000000000000000000" pitchFamily="2" charset="2"/>
              <a:buChar char="Ø"/>
            </a:pPr>
            <a:r>
              <a:rPr lang="en-CA" dirty="0" smtClean="0"/>
              <a:t>Remember the Harvard Study – only 3% write down their goals, but achieve more than all the rest</a:t>
            </a:r>
          </a:p>
          <a:p>
            <a:pPr>
              <a:buFont typeface="Wingdings" panose="05000000000000000000" pitchFamily="2" charset="2"/>
              <a:buChar char="Ø"/>
            </a:pPr>
            <a:r>
              <a:rPr lang="en-CA" dirty="0" smtClean="0"/>
              <a:t>Let’s start with some brainstorming…</a:t>
            </a:r>
          </a:p>
          <a:p>
            <a:pPr>
              <a:buFont typeface="Wingdings" panose="05000000000000000000" pitchFamily="2" charset="2"/>
              <a:buChar char="Ø"/>
            </a:pPr>
            <a:r>
              <a:rPr lang="en-CA" dirty="0" smtClean="0"/>
              <a:t>3 Key Questions:</a:t>
            </a:r>
          </a:p>
          <a:p>
            <a:pPr lvl="1"/>
            <a:r>
              <a:rPr lang="en-CA" dirty="0" smtClean="0"/>
              <a:t>If you were guaranteed success, what would you do or become?</a:t>
            </a:r>
          </a:p>
          <a:p>
            <a:pPr lvl="1"/>
            <a:r>
              <a:rPr lang="en-CA" dirty="0" smtClean="0"/>
              <a:t>If you had $20M in the bank, what would you do or become?</a:t>
            </a:r>
          </a:p>
          <a:p>
            <a:pPr lvl="1"/>
            <a:r>
              <a:rPr lang="en-CA" dirty="0" smtClean="0"/>
              <a:t>If you only had 6 healthy months to live, what would you do? (I once shared these questions with co-workers…)</a:t>
            </a:r>
          </a:p>
          <a:p>
            <a:pPr lvl="1"/>
            <a:r>
              <a:rPr lang="en-CA" dirty="0" smtClean="0"/>
              <a:t>Let’s take 1 minute and write down as many as we can!</a:t>
            </a:r>
          </a:p>
        </p:txBody>
      </p:sp>
      <p:sp>
        <p:nvSpPr>
          <p:cNvPr id="4" name="Slide Number Placeholder 3"/>
          <p:cNvSpPr>
            <a:spLocks noGrp="1"/>
          </p:cNvSpPr>
          <p:nvPr>
            <p:ph type="sldNum" sz="quarter" idx="12"/>
          </p:nvPr>
        </p:nvSpPr>
        <p:spPr/>
        <p:txBody>
          <a:bodyPr/>
          <a:lstStyle/>
          <a:p>
            <a:fld id="{05A45D4B-07E4-47AC-91E2-D5A6C17680D1}" type="slidenum">
              <a:rPr lang="en-CA" smtClean="0"/>
              <a:t>5</a:t>
            </a:fld>
            <a:endParaRPr lang="en-CA"/>
          </a:p>
        </p:txBody>
      </p:sp>
    </p:spTree>
    <p:extLst>
      <p:ext uri="{BB962C8B-B14F-4D97-AF65-F5344CB8AC3E}">
        <p14:creationId xmlns:p14="http://schemas.microsoft.com/office/powerpoint/2010/main" val="19628777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8000195" cy="1325563"/>
          </a:xfrm>
        </p:spPr>
        <p:txBody>
          <a:bodyPr/>
          <a:lstStyle/>
          <a:p>
            <a:r>
              <a:rPr lang="en-CA" i="1" dirty="0" smtClean="0"/>
              <a:t>Break Goals Down Into the 7 Areas</a:t>
            </a:r>
            <a:endParaRPr lang="en-CA" i="1" dirty="0"/>
          </a:p>
        </p:txBody>
      </p:sp>
      <p:sp>
        <p:nvSpPr>
          <p:cNvPr id="3" name="Content Placeholder 2"/>
          <p:cNvSpPr>
            <a:spLocks noGrp="1"/>
          </p:cNvSpPr>
          <p:nvPr>
            <p:ph idx="1"/>
          </p:nvPr>
        </p:nvSpPr>
        <p:spPr>
          <a:xfrm>
            <a:off x="628650" y="1532586"/>
            <a:ext cx="7886700" cy="5188889"/>
          </a:xfrm>
        </p:spPr>
        <p:txBody>
          <a:bodyPr>
            <a:normAutofit/>
          </a:bodyPr>
          <a:lstStyle/>
          <a:p>
            <a:pPr>
              <a:buFont typeface="Wingdings" panose="05000000000000000000" pitchFamily="2" charset="2"/>
              <a:buChar char="Ø"/>
            </a:pPr>
            <a:r>
              <a:rPr lang="en-US" sz="3200" dirty="0" smtClean="0"/>
              <a:t>Spiritual:</a:t>
            </a:r>
          </a:p>
          <a:p>
            <a:pPr>
              <a:buFont typeface="Wingdings" panose="05000000000000000000" pitchFamily="2" charset="2"/>
              <a:buChar char="Ø"/>
            </a:pPr>
            <a:r>
              <a:rPr lang="en-US" sz="3200" dirty="0" smtClean="0"/>
              <a:t>Family:</a:t>
            </a:r>
          </a:p>
          <a:p>
            <a:pPr>
              <a:buFont typeface="Wingdings" panose="05000000000000000000" pitchFamily="2" charset="2"/>
              <a:buChar char="Ø"/>
            </a:pPr>
            <a:r>
              <a:rPr lang="en-US" sz="3200" dirty="0" smtClean="0"/>
              <a:t>Social:</a:t>
            </a:r>
          </a:p>
          <a:p>
            <a:pPr>
              <a:buFont typeface="Wingdings" panose="05000000000000000000" pitchFamily="2" charset="2"/>
              <a:buChar char="Ø"/>
            </a:pPr>
            <a:r>
              <a:rPr lang="en-US" sz="3200" dirty="0" smtClean="0"/>
              <a:t>Financial:</a:t>
            </a:r>
          </a:p>
          <a:p>
            <a:pPr>
              <a:buFont typeface="Wingdings" panose="05000000000000000000" pitchFamily="2" charset="2"/>
              <a:buChar char="Ø"/>
            </a:pPr>
            <a:r>
              <a:rPr lang="en-US" sz="3200" dirty="0" smtClean="0"/>
              <a:t>Career:</a:t>
            </a:r>
          </a:p>
          <a:p>
            <a:pPr>
              <a:buFont typeface="Wingdings" panose="05000000000000000000" pitchFamily="2" charset="2"/>
              <a:buChar char="Ø"/>
            </a:pPr>
            <a:r>
              <a:rPr lang="en-US" sz="3200" dirty="0" smtClean="0"/>
              <a:t>Health &amp; Fitness:</a:t>
            </a:r>
          </a:p>
          <a:p>
            <a:pPr>
              <a:buFont typeface="Wingdings" panose="05000000000000000000" pitchFamily="2" charset="2"/>
              <a:buChar char="Ø"/>
            </a:pPr>
            <a:r>
              <a:rPr lang="en-US" sz="3200" dirty="0" smtClean="0"/>
              <a:t>Mental (habits, association, learning, impact):</a:t>
            </a:r>
          </a:p>
          <a:p>
            <a:pPr>
              <a:buFont typeface="Wingdings" panose="05000000000000000000" pitchFamily="2" charset="2"/>
              <a:buChar char="Ø"/>
            </a:pPr>
            <a:r>
              <a:rPr lang="en-US" sz="3200" dirty="0" smtClean="0"/>
              <a:t>Take 1 minute (at least 1 goal for each area)</a:t>
            </a:r>
            <a:endParaRPr lang="en-CA" sz="3200" dirty="0"/>
          </a:p>
        </p:txBody>
      </p:sp>
      <p:sp>
        <p:nvSpPr>
          <p:cNvPr id="4" name="Slide Number Placeholder 3"/>
          <p:cNvSpPr>
            <a:spLocks noGrp="1"/>
          </p:cNvSpPr>
          <p:nvPr>
            <p:ph type="sldNum" sz="quarter" idx="12"/>
          </p:nvPr>
        </p:nvSpPr>
        <p:spPr/>
        <p:txBody>
          <a:bodyPr/>
          <a:lstStyle/>
          <a:p>
            <a:fld id="{05A45D4B-07E4-47AC-91E2-D5A6C17680D1}" type="slidenum">
              <a:rPr lang="en-CA" smtClean="0"/>
              <a:t>6</a:t>
            </a:fld>
            <a:endParaRPr lang="en-CA"/>
          </a:p>
        </p:txBody>
      </p:sp>
    </p:spTree>
    <p:extLst>
      <p:ext uri="{BB962C8B-B14F-4D97-AF65-F5344CB8AC3E}">
        <p14:creationId xmlns:p14="http://schemas.microsoft.com/office/powerpoint/2010/main" val="189798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i="1" dirty="0" smtClean="0"/>
              <a:t>A Few Quotes…</a:t>
            </a:r>
            <a:endParaRPr lang="en-CA" i="1" dirty="0"/>
          </a:p>
        </p:txBody>
      </p:sp>
      <p:sp>
        <p:nvSpPr>
          <p:cNvPr id="3" name="Content Placeholder 2"/>
          <p:cNvSpPr>
            <a:spLocks noGrp="1"/>
          </p:cNvSpPr>
          <p:nvPr>
            <p:ph idx="1"/>
          </p:nvPr>
        </p:nvSpPr>
        <p:spPr>
          <a:xfrm>
            <a:off x="628650" y="1416676"/>
            <a:ext cx="7886700" cy="5304800"/>
          </a:xfrm>
        </p:spPr>
        <p:txBody>
          <a:bodyPr>
            <a:normAutofit lnSpcReduction="10000"/>
          </a:bodyPr>
          <a:lstStyle/>
          <a:p>
            <a:pPr>
              <a:buFont typeface="Wingdings" panose="05000000000000000000" pitchFamily="2" charset="2"/>
              <a:buChar char="Ø"/>
            </a:pPr>
            <a:r>
              <a:rPr lang="en-US" dirty="0" smtClean="0"/>
              <a:t>Happiness </a:t>
            </a:r>
            <a:r>
              <a:rPr lang="en-US" dirty="0"/>
              <a:t>does not make for a good goal. When we get our focus off of ourselves and onto blessing others, we get happy! – Rick </a:t>
            </a:r>
            <a:r>
              <a:rPr lang="en-US" dirty="0" smtClean="0"/>
              <a:t>Warren</a:t>
            </a:r>
          </a:p>
          <a:p>
            <a:pPr>
              <a:buFont typeface="Wingdings" panose="05000000000000000000" pitchFamily="2" charset="2"/>
              <a:buChar char="Ø"/>
            </a:pPr>
            <a:r>
              <a:rPr lang="en-US" dirty="0"/>
              <a:t>You will either spend your life accomplishing your own goals, or you’ll get hired to accomplish someone </a:t>
            </a:r>
            <a:r>
              <a:rPr lang="en-US" dirty="0" smtClean="0"/>
              <a:t>else’s.</a:t>
            </a:r>
          </a:p>
          <a:p>
            <a:pPr>
              <a:buFont typeface="Wingdings" panose="05000000000000000000" pitchFamily="2" charset="2"/>
              <a:buChar char="Ø"/>
            </a:pPr>
            <a:r>
              <a:rPr lang="en-US" dirty="0" smtClean="0"/>
              <a:t>If </a:t>
            </a:r>
            <a:r>
              <a:rPr lang="en-US" dirty="0"/>
              <a:t>a fellow isn’t thankful for what he’s got, he isn’t likely to be thankful for what he’s going to get. – Frank A. </a:t>
            </a:r>
            <a:r>
              <a:rPr lang="en-US" dirty="0" smtClean="0"/>
              <a:t>Clark     (</a:t>
            </a:r>
            <a:r>
              <a:rPr lang="en-US" dirty="0" smtClean="0">
                <a:sym typeface="Wingdings" panose="05000000000000000000" pitchFamily="2" charset="2"/>
              </a:rPr>
              <a:t></a:t>
            </a:r>
            <a:r>
              <a:rPr lang="en-US" dirty="0" smtClean="0"/>
              <a:t>choose an attitude of gratitude)</a:t>
            </a:r>
          </a:p>
          <a:p>
            <a:pPr>
              <a:buFont typeface="Wingdings" panose="05000000000000000000" pitchFamily="2" charset="2"/>
              <a:buChar char="Ø"/>
            </a:pPr>
            <a:r>
              <a:rPr lang="en-US" dirty="0" smtClean="0"/>
              <a:t>If </a:t>
            </a:r>
            <a:r>
              <a:rPr lang="en-US" dirty="0"/>
              <a:t>it scares you, it might be a good thing to try.  – Seth </a:t>
            </a:r>
            <a:r>
              <a:rPr lang="en-US" dirty="0" smtClean="0"/>
              <a:t>Godin</a:t>
            </a:r>
          </a:p>
          <a:p>
            <a:pPr>
              <a:buFont typeface="Wingdings" panose="05000000000000000000" pitchFamily="2" charset="2"/>
              <a:buChar char="Ø"/>
            </a:pPr>
            <a:r>
              <a:rPr lang="en-US" dirty="0"/>
              <a:t>As long as he sought the Lord, God gave him </a:t>
            </a:r>
            <a:r>
              <a:rPr lang="en-US" dirty="0" smtClean="0"/>
              <a:t>success. 2 </a:t>
            </a:r>
            <a:r>
              <a:rPr lang="en-US" dirty="0" err="1" smtClean="0"/>
              <a:t>Chron</a:t>
            </a:r>
            <a:r>
              <a:rPr lang="en-US" dirty="0" smtClean="0"/>
              <a:t> 26:5                        Questions?</a:t>
            </a:r>
          </a:p>
          <a:p>
            <a:pPr>
              <a:buFont typeface="Wingdings" panose="05000000000000000000" pitchFamily="2" charset="2"/>
              <a:buChar char="Ø"/>
            </a:pPr>
            <a:endParaRPr lang="en-CA" dirty="0"/>
          </a:p>
        </p:txBody>
      </p:sp>
      <p:sp>
        <p:nvSpPr>
          <p:cNvPr id="4" name="Slide Number Placeholder 3"/>
          <p:cNvSpPr>
            <a:spLocks noGrp="1"/>
          </p:cNvSpPr>
          <p:nvPr>
            <p:ph type="sldNum" sz="quarter" idx="12"/>
          </p:nvPr>
        </p:nvSpPr>
        <p:spPr/>
        <p:txBody>
          <a:bodyPr/>
          <a:lstStyle/>
          <a:p>
            <a:fld id="{05A45D4B-07E4-47AC-91E2-D5A6C17680D1}" type="slidenum">
              <a:rPr lang="en-CA" smtClean="0"/>
              <a:t>7</a:t>
            </a:fld>
            <a:endParaRPr lang="en-CA"/>
          </a:p>
        </p:txBody>
      </p:sp>
    </p:spTree>
    <p:extLst>
      <p:ext uri="{BB962C8B-B14F-4D97-AF65-F5344CB8AC3E}">
        <p14:creationId xmlns:p14="http://schemas.microsoft.com/office/powerpoint/2010/main" val="2574140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i="1" dirty="0" smtClean="0"/>
              <a:t>Questions for Discussion</a:t>
            </a:r>
            <a:endParaRPr lang="en-CA" i="1" dirty="0"/>
          </a:p>
        </p:txBody>
      </p:sp>
      <p:sp>
        <p:nvSpPr>
          <p:cNvPr id="3" name="Content Placeholder 2"/>
          <p:cNvSpPr>
            <a:spLocks noGrp="1"/>
          </p:cNvSpPr>
          <p:nvPr>
            <p:ph idx="1"/>
          </p:nvPr>
        </p:nvSpPr>
        <p:spPr>
          <a:xfrm>
            <a:off x="628650" y="1506828"/>
            <a:ext cx="7886700" cy="5100034"/>
          </a:xfrm>
        </p:spPr>
        <p:txBody>
          <a:bodyPr>
            <a:normAutofit/>
          </a:bodyPr>
          <a:lstStyle/>
          <a:p>
            <a:pPr>
              <a:buFont typeface="Wingdings" panose="05000000000000000000" pitchFamily="2" charset="2"/>
              <a:buChar char="Ø"/>
            </a:pPr>
            <a:r>
              <a:rPr lang="en-CA" dirty="0" smtClean="0"/>
              <a:t>Take turns sharing with each other some of our goals and dreams, </a:t>
            </a:r>
            <a:r>
              <a:rPr lang="en-CA" dirty="0" err="1" smtClean="0"/>
              <a:t>esp</a:t>
            </a:r>
            <a:r>
              <a:rPr lang="en-CA" dirty="0" smtClean="0"/>
              <a:t> if nothing could stop us. Try to listen to and encourage one another.</a:t>
            </a:r>
          </a:p>
          <a:p>
            <a:pPr>
              <a:buFont typeface="Wingdings" panose="05000000000000000000" pitchFamily="2" charset="2"/>
              <a:buChar char="Ø"/>
            </a:pPr>
            <a:r>
              <a:rPr lang="en-CA" dirty="0" smtClean="0"/>
              <a:t>Talk about a person/people who made you feel unworthy of high achievement. Talk about it and tell others that you will not listen to that voice of doubt any longer, but only to God and </a:t>
            </a:r>
            <a:r>
              <a:rPr lang="en-CA" dirty="0" err="1" smtClean="0"/>
              <a:t>pos</a:t>
            </a:r>
            <a:r>
              <a:rPr lang="en-CA" dirty="0" smtClean="0"/>
              <a:t> people.</a:t>
            </a:r>
          </a:p>
          <a:p>
            <a:pPr>
              <a:buFont typeface="Wingdings" panose="05000000000000000000" pitchFamily="2" charset="2"/>
              <a:buChar char="Ø"/>
            </a:pPr>
            <a:r>
              <a:rPr lang="en-CA" dirty="0" smtClean="0"/>
              <a:t>Choose an important goal and tell others what small step(s) you’ll take towards it this week.</a:t>
            </a:r>
            <a:endParaRPr lang="en-CA" dirty="0"/>
          </a:p>
          <a:p>
            <a:pPr>
              <a:buFont typeface="Wingdings" panose="05000000000000000000" pitchFamily="2" charset="2"/>
              <a:buChar char="Ø"/>
            </a:pPr>
            <a:r>
              <a:rPr lang="en-CA" dirty="0" smtClean="0"/>
              <a:t>Can you think of anyone else who might like to hear this message? Perhaps share it with them.</a:t>
            </a:r>
          </a:p>
        </p:txBody>
      </p:sp>
      <p:sp>
        <p:nvSpPr>
          <p:cNvPr id="4" name="Slide Number Placeholder 3"/>
          <p:cNvSpPr>
            <a:spLocks noGrp="1"/>
          </p:cNvSpPr>
          <p:nvPr>
            <p:ph type="sldNum" sz="quarter" idx="12"/>
          </p:nvPr>
        </p:nvSpPr>
        <p:spPr/>
        <p:txBody>
          <a:bodyPr/>
          <a:lstStyle/>
          <a:p>
            <a:fld id="{05A45D4B-07E4-47AC-91E2-D5A6C17680D1}" type="slidenum">
              <a:rPr lang="en-CA" smtClean="0"/>
              <a:t>8</a:t>
            </a:fld>
            <a:endParaRPr lang="en-CA"/>
          </a:p>
        </p:txBody>
      </p:sp>
    </p:spTree>
    <p:extLst>
      <p:ext uri="{BB962C8B-B14F-4D97-AF65-F5344CB8AC3E}">
        <p14:creationId xmlns:p14="http://schemas.microsoft.com/office/powerpoint/2010/main" val="14338860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3734</TotalTime>
  <Words>710</Words>
  <Application>Microsoft Office PowerPoint</Application>
  <PresentationFormat>On-screen Show (4:3)</PresentationFormat>
  <Paragraphs>57</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Office Theme</vt:lpstr>
      <vt:lpstr>You Can Do It! (a.k.a. Launch Class)</vt:lpstr>
      <vt:lpstr>Welcome/Intro to Launch Class</vt:lpstr>
      <vt:lpstr>What’s Your Dream?</vt:lpstr>
      <vt:lpstr>Key Principles</vt:lpstr>
      <vt:lpstr>It Begins With Writing Them Down</vt:lpstr>
      <vt:lpstr>Break Goals Down Into the 7 Areas</vt:lpstr>
      <vt:lpstr>A Few Quotes…</vt:lpstr>
      <vt:lpstr>Questions for Discussion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Launch Class</dc:title>
  <dc:creator>User</dc:creator>
  <cp:lastModifiedBy>User</cp:lastModifiedBy>
  <cp:revision>65</cp:revision>
  <cp:lastPrinted>2020-09-14T22:49:57Z</cp:lastPrinted>
  <dcterms:created xsi:type="dcterms:W3CDTF">2020-09-12T17:37:55Z</dcterms:created>
  <dcterms:modified xsi:type="dcterms:W3CDTF">2020-11-02T23:02:56Z</dcterms:modified>
</cp:coreProperties>
</file>