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57" r:id="rId4"/>
    <p:sldId id="266" r:id="rId5"/>
    <p:sldId id="258" r:id="rId6"/>
    <p:sldId id="263" r:id="rId7"/>
    <p:sldId id="268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2020-11-09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2020-11-09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2020-11-09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2020-11-09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2020-11-09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2020-11-09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You </a:t>
            </a:r>
            <a:r>
              <a:rPr lang="en-CA" i="1" dirty="0" smtClean="0"/>
              <a:t>Can</a:t>
            </a:r>
            <a:r>
              <a:rPr lang="en-CA" dirty="0" smtClean="0"/>
              <a:t> Do It! (a.k.a. Launch Class)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 smtClean="0"/>
          </a:p>
          <a:p>
            <a:r>
              <a:rPr lang="en-CA" sz="3600" dirty="0" smtClean="0"/>
              <a:t>Lesson </a:t>
            </a:r>
            <a:r>
              <a:rPr lang="en-CA" sz="3600" dirty="0" smtClean="0"/>
              <a:t>4 </a:t>
            </a:r>
            <a:r>
              <a:rPr lang="en-CA" sz="3600" dirty="0" smtClean="0"/>
              <a:t>– Health &amp; Fitness Strategies</a:t>
            </a:r>
            <a:endParaRPr lang="en-CA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Welcome/Intro to Launch Class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We commend you and believe in you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Your coaches are </a:t>
            </a:r>
            <a:r>
              <a:rPr lang="en-US" dirty="0"/>
              <a:t>here for you - to help you successfully </a:t>
            </a:r>
            <a:r>
              <a:rPr lang="en-US" dirty="0" smtClean="0"/>
              <a:t>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It's all about you. Help us </a:t>
            </a:r>
            <a:r>
              <a:rPr lang="en-US" dirty="0" smtClean="0"/>
              <a:t>to help </a:t>
            </a:r>
            <a:r>
              <a:rPr lang="en-US" dirty="0"/>
              <a:t>you</a:t>
            </a:r>
            <a:r>
              <a:rPr lang="en-US" dirty="0" smtClean="0"/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We'll often refer to the 7 areas and this </a:t>
            </a:r>
            <a:r>
              <a:rPr lang="en-US" dirty="0" smtClean="0"/>
              <a:t>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Last week we talked about Setting &amp; Achieving Meaningful Goals. This week we’ll get into </a:t>
            </a:r>
            <a:r>
              <a:rPr lang="en-US" b="1" dirty="0" smtClean="0"/>
              <a:t>Health &amp; Fitness Strategies</a:t>
            </a:r>
            <a:r>
              <a:rPr lang="en-US" dirty="0" smtClean="0"/>
              <a:t>. Next week's </a:t>
            </a:r>
            <a:r>
              <a:rPr lang="en-US" dirty="0"/>
              <a:t>lesson </a:t>
            </a:r>
            <a:r>
              <a:rPr lang="en-US" dirty="0" smtClean="0"/>
              <a:t>will be on Finding &amp; Choosing a Good Career.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Foundation Principles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6676"/>
            <a:ext cx="7886700" cy="530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Glorify God with your body; you were made in His </a:t>
            </a:r>
            <a:r>
              <a:rPr lang="en-US" dirty="0" smtClean="0"/>
              <a:t>image. 1 </a:t>
            </a:r>
            <a:r>
              <a:rPr lang="en-US" dirty="0" err="1" smtClean="0"/>
              <a:t>Cor</a:t>
            </a:r>
            <a:r>
              <a:rPr lang="en-US" dirty="0" smtClean="0"/>
              <a:t> 6:20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Enjoy and make the most of your body. It’s God’s gift to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My people are destroyed for lack of knowledge. Hos 4:6. Without vision, the people perish. </a:t>
            </a:r>
            <a:r>
              <a:rPr lang="en-US" dirty="0" err="1" smtClean="0"/>
              <a:t>Prov</a:t>
            </a:r>
            <a:r>
              <a:rPr lang="en-US" dirty="0" smtClean="0"/>
              <a:t> 29:18. </a:t>
            </a:r>
            <a:r>
              <a:rPr lang="en-US" b="1" dirty="0" smtClean="0"/>
              <a:t>These certainly apply to our bodies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Our health mainly depends on our habits of: Eating, Exercise, Rest, Stress, Environment.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Like most things we talk about, without God it’s hard. With God –&gt; much easier. </a:t>
            </a:r>
            <a:r>
              <a:rPr lang="en-US" b="1" dirty="0" smtClean="0"/>
              <a:t>Easy-Hard or Hard-Easy</a:t>
            </a:r>
            <a:r>
              <a:rPr lang="en-US" dirty="0" smtClean="0"/>
              <a:t>, it’s our choice.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87316" cy="1325563"/>
          </a:xfrm>
        </p:spPr>
        <p:txBody>
          <a:bodyPr/>
          <a:lstStyle/>
          <a:p>
            <a:r>
              <a:rPr lang="en-CA" i="1" dirty="0" smtClean="0"/>
              <a:t>Let’s Start With Some Fitness Ideas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5313"/>
            <a:ext cx="7886700" cy="52661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How to make yourself love exercise…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/>
              <a:t>Any exercise will make us feel better emotionally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/>
              <a:t>Almost any exercise with lengthen our life and mobility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/>
              <a:t>Almost any exercise will increase our energy &amp; sex drive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/>
              <a:t>Almost any exercise lowers back pain and improves our sleep quality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Body by Science: Weight training is far better for us than long, slow cardio. Even with only 12 min/week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Resistance training done properly will improve all aspects of our health, including insulin sensitivity, lower back pain, cholesterol levels, bone density – Dr Doug </a:t>
            </a:r>
            <a:r>
              <a:rPr lang="en-CA" dirty="0" err="1" smtClean="0"/>
              <a:t>McGuff</a:t>
            </a:r>
            <a:endParaRPr lang="en-CA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Any type of </a:t>
            </a:r>
            <a:r>
              <a:rPr lang="en-US" dirty="0" err="1" smtClean="0"/>
              <a:t>HIIT</a:t>
            </a:r>
            <a:r>
              <a:rPr lang="en-US" dirty="0" smtClean="0"/>
              <a:t> (High Intensity Interval Training) is excellent. Fully engages muscles and cardio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070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55" y="365126"/>
            <a:ext cx="8126569" cy="1325563"/>
          </a:xfrm>
        </p:spPr>
        <p:txBody>
          <a:bodyPr/>
          <a:lstStyle/>
          <a:p>
            <a:pPr algn="ctr"/>
            <a:r>
              <a:rPr lang="en-CA" i="1" dirty="0" smtClean="0"/>
              <a:t>We Are What We Eat!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56844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The big bugaboo is inflammation, which cause all kinds of problems such as heart disease, diabetes, cancer,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Most people are sensitive to certain foods. Some are sensitive to many – my friend’s story…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Many doctors now believe that “All disease begins in the gut” – Hippocrates (from Dr </a:t>
            </a:r>
            <a:r>
              <a:rPr lang="en-CA" dirty="0" err="1" smtClean="0"/>
              <a:t>Arnel’s</a:t>
            </a:r>
            <a:r>
              <a:rPr lang="en-CA" dirty="0" smtClean="0"/>
              <a:t> wheel)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Popular Book: The Autoimmune Fix – </a:t>
            </a:r>
            <a:r>
              <a:rPr lang="en-CA" b="1" dirty="0"/>
              <a:t>I</a:t>
            </a:r>
            <a:r>
              <a:rPr lang="en-CA" b="1" dirty="0" smtClean="0"/>
              <a:t>nflammation begins in your gut and can manifest anywhere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Refer to several books and some summaries…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28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000195" cy="1325563"/>
          </a:xfrm>
        </p:spPr>
        <p:txBody>
          <a:bodyPr/>
          <a:lstStyle/>
          <a:p>
            <a:r>
              <a:rPr lang="en-CA" i="1" dirty="0" smtClean="0"/>
              <a:t>Some Popular Basics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518888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Dr </a:t>
            </a:r>
            <a:r>
              <a:rPr lang="en-US" sz="3200" dirty="0" err="1" smtClean="0"/>
              <a:t>Mercola</a:t>
            </a:r>
            <a:r>
              <a:rPr lang="en-US" sz="3200" dirty="0" smtClean="0"/>
              <a:t>: Avoid grains (</a:t>
            </a:r>
            <a:r>
              <a:rPr lang="en-US" sz="3200" dirty="0" err="1" smtClean="0"/>
              <a:t>esp</a:t>
            </a:r>
            <a:r>
              <a:rPr lang="en-US" sz="3200" dirty="0" smtClean="0"/>
              <a:t> wheat), sugar, non-fiber carbs, margarine, processed meats, processed vegetable oils, table salt, artificial sweeteners. (read a few of his quotes)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Increase good fats </a:t>
            </a:r>
            <a:r>
              <a:rPr lang="en-US" dirty="0" smtClean="0"/>
              <a:t>like butter, eggs, olive oil, flaxseeds, raw milk, animal fat (ideally grass-fed), avocados, coconuts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Eat lots of raw veggies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Dr Steven </a:t>
            </a:r>
            <a:r>
              <a:rPr lang="en-US" sz="3200" dirty="0" err="1" smtClean="0"/>
              <a:t>Gundry:Food</a:t>
            </a:r>
            <a:r>
              <a:rPr lang="en-US" sz="3200" dirty="0" smtClean="0"/>
              <a:t> is just a delivery vehicle for olive oil” He recommends 12 </a:t>
            </a:r>
            <a:r>
              <a:rPr lang="en-US" sz="3200" dirty="0" err="1" smtClean="0"/>
              <a:t>tbsp</a:t>
            </a:r>
            <a:r>
              <a:rPr lang="en-US" sz="3200" dirty="0" smtClean="0"/>
              <a:t>/day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Apple Cider Vinegar is great for your gut and keeping your colon clean (you’re as healthy as your colon)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You’re only as old as your arteries – refer to articles about reversing atherosclerosis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A Few More Ideas if Time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6676"/>
            <a:ext cx="7886700" cy="530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Fermented foods are extremely good for us. Refer </a:t>
            </a:r>
            <a:r>
              <a:rPr lang="en-US" smtClean="0"/>
              <a:t>to </a:t>
            </a:r>
            <a:r>
              <a:rPr lang="en-US" smtClean="0"/>
              <a:t>the book </a:t>
            </a:r>
            <a:r>
              <a:rPr lang="en-US" dirty="0" smtClean="0"/>
              <a:t>Nourishing Traditions by Sally Fallon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Make your own Kefir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Make our own </a:t>
            </a:r>
            <a:r>
              <a:rPr lang="en-US" dirty="0" err="1" smtClean="0"/>
              <a:t>Kombucha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Herbal Cleanses are Highly Recommended. My doc likes the ones from Renew Life. St w/</a:t>
            </a:r>
            <a:r>
              <a:rPr lang="en-US" dirty="0" err="1" smtClean="0"/>
              <a:t>CleanseSmart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If you’re really keen, try the do-it-yourself Liver &amp; Gallbladder Cleanse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Dr </a:t>
            </a:r>
            <a:r>
              <a:rPr lang="en-US" dirty="0" err="1" smtClean="0"/>
              <a:t>Mercola</a:t>
            </a:r>
            <a:r>
              <a:rPr lang="en-US" dirty="0" smtClean="0"/>
              <a:t> loves vitamin D. Dr Joel Wallach loves trace minerals – get from Himalayan Chrystal (pink) Salt or </a:t>
            </a:r>
            <a:r>
              <a:rPr lang="en-US" dirty="0" err="1" smtClean="0"/>
              <a:t>Fulvic</a:t>
            </a:r>
            <a:r>
              <a:rPr lang="en-US" dirty="0" smtClean="0"/>
              <a:t> Minerals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4140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Questions for Discussion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51000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Take turns sharing with each other some of what you learned and liked about this study.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Choose an important health or fitness goal and tell others what small step(s) you’ll take towards it this week.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Can you think of anyone else who might benefit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Join the Launch Class mission to improve our society! Tell others, invite a </a:t>
            </a:r>
            <a:r>
              <a:rPr lang="en-CA" dirty="0" smtClean="0"/>
              <a:t>friend.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Next week’s lesson on Finding &amp; Choosing a Good Career.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3948</TotalTime>
  <Words>720</Words>
  <Application>Microsoft Office PowerPoint</Application>
  <PresentationFormat>On-screen Show (4:3)</PresentationFormat>
  <Paragraphs>58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Foundation Principles</vt:lpstr>
      <vt:lpstr>Let’s Start With Some Fitness Ideas</vt:lpstr>
      <vt:lpstr>We Are What We Eat!</vt:lpstr>
      <vt:lpstr>Some Popular Basics</vt:lpstr>
      <vt:lpstr>A Few More Ideas if Time</vt:lpstr>
      <vt:lpstr>Questions for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89</cp:revision>
  <cp:lastPrinted>2020-09-14T22:49:57Z</cp:lastPrinted>
  <dcterms:created xsi:type="dcterms:W3CDTF">2020-09-12T17:37:55Z</dcterms:created>
  <dcterms:modified xsi:type="dcterms:W3CDTF">2020-11-09T23:59:41Z</dcterms:modified>
</cp:coreProperties>
</file>