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5" r:id="rId3"/>
    <p:sldId id="257" r:id="rId4"/>
    <p:sldId id="269" r:id="rId5"/>
    <p:sldId id="266" r:id="rId6"/>
    <p:sldId id="258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154FA-876A-4D4E-90CD-91504F694E16}" type="datetimeFigureOut">
              <a:rPr lang="en-CA" smtClean="0"/>
              <a:t>2020-11-17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E00178-4E65-4266-88BF-7EE7F7F9DC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13909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DFDE2-89E4-4B5B-A169-E79CD0E2664F}" type="datetimeFigureOut">
              <a:rPr lang="en-CA" smtClean="0"/>
              <a:t>2020-11-17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F604B-FDC6-43D2-87A6-409EF99533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630391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1831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0636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CDA3-3E36-4B28-B011-ACFBBAEBE0AC}" type="datetime1">
              <a:rPr lang="en-CA" smtClean="0"/>
              <a:t>2020-11-17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55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0DEB-D0C7-4F7C-A06C-5B55715C6F2D}" type="datetime1">
              <a:rPr lang="en-CA" smtClean="0"/>
              <a:t>2020-11-17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579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35AA-511B-449C-9A45-8E29F8760B75}" type="datetime1">
              <a:rPr lang="en-CA" smtClean="0"/>
              <a:t>2020-11-17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86846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8576-FFE4-414C-B1D6-F062EEAA451E}" type="datetime1">
              <a:rPr lang="en-CA" smtClean="0"/>
              <a:t>2020-11-17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533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B3348-112B-40A3-9DE4-78EE3DFBA288}" type="datetime1">
              <a:rPr lang="en-CA" smtClean="0"/>
              <a:t>2020-11-17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1452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FBFF-3E81-4BF9-A555-328E6D9BED54}" type="datetime1">
              <a:rPr lang="en-CA" smtClean="0"/>
              <a:t>2020-11-17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6779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ADF15-869A-494A-A378-324BBB267176}" type="datetime1">
              <a:rPr lang="en-CA" smtClean="0"/>
              <a:t>2020-11-17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6832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3931-2FE2-4869-8236-33C09EC3F2CB}" type="datetime1">
              <a:rPr lang="en-CA" smtClean="0"/>
              <a:t>2020-11-17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2128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6773-F98C-4847-9081-A0834FF76139}" type="datetime1">
              <a:rPr lang="en-CA" smtClean="0"/>
              <a:t>2020-11-17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448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B1AB-96D7-4712-A911-4907B9BAC271}" type="datetime1">
              <a:rPr lang="en-CA" smtClean="0"/>
              <a:t>2020-11-17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067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8EEF-43E5-42D2-B275-977B06D344A4}" type="datetime1">
              <a:rPr lang="en-CA" smtClean="0"/>
              <a:t>2020-11-17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376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CC41E-0728-47BF-88B7-EBBBECE2D381}" type="datetime1">
              <a:rPr lang="en-CA" smtClean="0"/>
              <a:t>2020-11-17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349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You </a:t>
            </a:r>
            <a:r>
              <a:rPr lang="en-CA" i="1" dirty="0" smtClean="0"/>
              <a:t>Can</a:t>
            </a:r>
            <a:r>
              <a:rPr lang="en-CA" dirty="0" smtClean="0"/>
              <a:t> Do It! (a.k.a. Launch Class)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CA" sz="3600" dirty="0" smtClean="0"/>
          </a:p>
          <a:p>
            <a:r>
              <a:rPr lang="en-CA" sz="3600" dirty="0" smtClean="0"/>
              <a:t>Lesson 5 – Finding &amp; Choosing a Good Career</a:t>
            </a:r>
            <a:endParaRPr lang="en-CA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693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Welcome/Intro to Launch Class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670" y="1672959"/>
            <a:ext cx="7886700" cy="48437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We commend you and believe in you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Your coaches are </a:t>
            </a:r>
            <a:r>
              <a:rPr lang="en-US" dirty="0"/>
              <a:t>here for you - to help you successfully </a:t>
            </a:r>
            <a:r>
              <a:rPr lang="en-US" dirty="0" smtClean="0"/>
              <a:t>launch…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It's all about you. Help us </a:t>
            </a:r>
            <a:r>
              <a:rPr lang="en-US" b="1" dirty="0" smtClean="0"/>
              <a:t>to help </a:t>
            </a:r>
            <a:r>
              <a:rPr lang="en-US" b="1" dirty="0"/>
              <a:t>you</a:t>
            </a:r>
            <a:r>
              <a:rPr lang="en-US" b="1" dirty="0" smtClean="0"/>
              <a:t>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We'll often refer to the 7 areas and this </a:t>
            </a:r>
            <a:r>
              <a:rPr lang="en-US" dirty="0" smtClean="0"/>
              <a:t>Life-Choices Diagram…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Last week we talked </a:t>
            </a:r>
            <a:r>
              <a:rPr lang="en-US" dirty="0" smtClean="0"/>
              <a:t>about </a:t>
            </a:r>
            <a:r>
              <a:rPr lang="en-US" dirty="0" smtClean="0"/>
              <a:t>Health &amp; Fitness Strategies. This week will be on </a:t>
            </a:r>
            <a:r>
              <a:rPr lang="en-US" b="1" dirty="0" smtClean="0"/>
              <a:t>Finding &amp; Choosing a Good Career</a:t>
            </a:r>
            <a:r>
              <a:rPr lang="en-US" dirty="0" smtClean="0"/>
              <a:t>. Next week's </a:t>
            </a:r>
            <a:r>
              <a:rPr lang="en-US" dirty="0"/>
              <a:t>lesson </a:t>
            </a:r>
            <a:r>
              <a:rPr lang="en-US" dirty="0" smtClean="0"/>
              <a:t>will be on Finding &amp; Choosing a Good Mate.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25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639" y="365126"/>
            <a:ext cx="8255357" cy="1325563"/>
          </a:xfrm>
        </p:spPr>
        <p:txBody>
          <a:bodyPr/>
          <a:lstStyle/>
          <a:p>
            <a:r>
              <a:rPr lang="en-CA" i="1" dirty="0" smtClean="0"/>
              <a:t>First </a:t>
            </a:r>
            <a:r>
              <a:rPr lang="en-CA" i="1" dirty="0" err="1" smtClean="0"/>
              <a:t>Principle:Play</a:t>
            </a:r>
            <a:r>
              <a:rPr lang="en-CA" i="1" dirty="0" smtClean="0"/>
              <a:t> To Your Strengths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5464"/>
            <a:ext cx="7886700" cy="5176011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How did God SHAPE you?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/>
              <a:t>S</a:t>
            </a:r>
            <a:r>
              <a:rPr lang="en-US" dirty="0"/>
              <a:t>piritual gifts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/>
              <a:t>H</a:t>
            </a:r>
            <a:r>
              <a:rPr lang="en-US" dirty="0"/>
              <a:t>eart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/>
              <a:t>A</a:t>
            </a:r>
            <a:r>
              <a:rPr lang="en-US" dirty="0"/>
              <a:t>bilities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/>
              <a:t>P</a:t>
            </a:r>
            <a:r>
              <a:rPr lang="en-US" dirty="0"/>
              <a:t>ersonality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/>
              <a:t>E</a:t>
            </a:r>
            <a:r>
              <a:rPr lang="en-US" dirty="0"/>
              <a:t>xperience</a:t>
            </a:r>
            <a:endParaRPr lang="en-CA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Discovering </a:t>
            </a:r>
            <a:r>
              <a:rPr lang="en-US" dirty="0"/>
              <a:t>your set of spiritual gift(s), heartfelt passions, abilities, personality, and </a:t>
            </a:r>
            <a:r>
              <a:rPr lang="en-US" dirty="0" smtClean="0"/>
              <a:t>life experiences </a:t>
            </a:r>
            <a:r>
              <a:rPr lang="en-US" dirty="0"/>
              <a:t>will help you understand how God has designed you to uniquely </a:t>
            </a:r>
            <a:r>
              <a:rPr lang="en-US" dirty="0" smtClean="0"/>
              <a:t>serve - with fruitfulness and fulfillment.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Strengthsfinder.com says to </a:t>
            </a:r>
            <a:r>
              <a:rPr lang="en-US" b="1" dirty="0" smtClean="0"/>
              <a:t>focus on developing our strengths vs on improving our weaknesses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Talent x Investment = Strength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Eric </a:t>
            </a:r>
            <a:r>
              <a:rPr lang="en-US" dirty="0" smtClean="0"/>
              <a:t>Liddell (Olympic Gold Medalist): </a:t>
            </a:r>
            <a:r>
              <a:rPr lang="en-US" b="1" dirty="0" smtClean="0"/>
              <a:t>God made me fast. When </a:t>
            </a:r>
            <a:r>
              <a:rPr lang="en-US" b="1" dirty="0"/>
              <a:t>I </a:t>
            </a:r>
            <a:r>
              <a:rPr lang="en-US" b="1" dirty="0" smtClean="0"/>
              <a:t>run, </a:t>
            </a:r>
            <a:r>
              <a:rPr lang="en-US" b="1" dirty="0"/>
              <a:t>I feel </a:t>
            </a:r>
            <a:r>
              <a:rPr lang="en-US" b="1" dirty="0" smtClean="0"/>
              <a:t>His pleasure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3025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Tim Keller – Every Good Endeavor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55313"/>
            <a:ext cx="7886700" cy="5048518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b="1" dirty="0" smtClean="0"/>
              <a:t>God made work FOR us </a:t>
            </a:r>
            <a:r>
              <a:rPr lang="en-CA" dirty="0" smtClean="0"/>
              <a:t>– to bless </a:t>
            </a:r>
            <a:r>
              <a:rPr lang="en-CA" dirty="0" smtClean="0"/>
              <a:t>us </a:t>
            </a:r>
            <a:r>
              <a:rPr lang="en-CA" smtClean="0"/>
              <a:t>and others, </a:t>
            </a:r>
            <a:r>
              <a:rPr lang="en-CA" dirty="0" smtClean="0"/>
              <a:t>not as drudgery or punishment.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Our work should encompass 4 qualities</a:t>
            </a:r>
            <a:r>
              <a:rPr lang="en-US" dirty="0" smtClean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Sheer delight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Dignity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Cultivation (improve the world)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Designed </a:t>
            </a:r>
            <a:r>
              <a:rPr lang="en-US" dirty="0"/>
              <a:t>for </a:t>
            </a:r>
            <a:r>
              <a:rPr lang="en-US" dirty="0" smtClean="0"/>
              <a:t>you (</a:t>
            </a:r>
            <a:r>
              <a:rPr lang="en-US" dirty="0" smtClean="0"/>
              <a:t>fits </a:t>
            </a:r>
            <a:r>
              <a:rPr lang="en-US" dirty="0" smtClean="0"/>
              <a:t>your SHAPE)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You can embrace your profession, your career, and the talents that lie within your grasp and know that </a:t>
            </a:r>
            <a:r>
              <a:rPr lang="en-US" b="1" dirty="0"/>
              <a:t>your success in the professional world is one of the greatest representations of His power to a world so desperately in need of Him</a:t>
            </a:r>
            <a:r>
              <a:rPr lang="en-US" dirty="0"/>
              <a:t>. – Linda Searcy, from her book Pay Day Principles: Does What I Do Really Matter?</a:t>
            </a:r>
          </a:p>
          <a:p>
            <a:pPr lvl="1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3179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987316" cy="1325563"/>
          </a:xfrm>
        </p:spPr>
        <p:txBody>
          <a:bodyPr/>
          <a:lstStyle/>
          <a:p>
            <a:r>
              <a:rPr lang="en-CA" i="1" dirty="0" smtClean="0"/>
              <a:t>A Few More Key Principles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52283"/>
            <a:ext cx="7886700" cy="536919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Deut </a:t>
            </a:r>
            <a:r>
              <a:rPr lang="en-US" dirty="0"/>
              <a:t>8:18 And you shall remember the Lord your God, for it is He who gives you power to get </a:t>
            </a:r>
            <a:r>
              <a:rPr lang="en-US" dirty="0" smtClean="0"/>
              <a:t>wealth (success). (</a:t>
            </a:r>
            <a:r>
              <a:rPr lang="en-US" u="sng" dirty="0" smtClean="0"/>
              <a:t>Dave Ramsey recc getting alone w/God</a:t>
            </a:r>
            <a:r>
              <a:rPr lang="en-US" dirty="0" smtClean="0"/>
              <a:t>)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Prov</a:t>
            </a:r>
            <a:r>
              <a:rPr lang="en-US" dirty="0"/>
              <a:t> 10:22 The blessing of the Lord brings wealth, and He adds no sorrow to it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In other words, </a:t>
            </a:r>
            <a:r>
              <a:rPr lang="en-US" b="1" dirty="0" smtClean="0"/>
              <a:t>wealth &amp; success are blessings from God. He wants us to experience them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But</a:t>
            </a:r>
            <a:r>
              <a:rPr lang="en-US" dirty="0"/>
              <a:t>: “Beloved, I pray that you may prosper in all things and be in health, just as your soul </a:t>
            </a:r>
            <a:r>
              <a:rPr lang="en-US" dirty="0" smtClean="0"/>
              <a:t>prospers” 3 John 2. </a:t>
            </a:r>
            <a:r>
              <a:rPr lang="en-US" b="1" dirty="0" smtClean="0"/>
              <a:t>God’s more interested in our character than our comfort</a:t>
            </a:r>
            <a:r>
              <a:rPr lang="en-US" dirty="0" smtClean="0"/>
              <a:t>. – Rick Warren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Therefore, </a:t>
            </a:r>
            <a:r>
              <a:rPr lang="en-US" u="sng" dirty="0" smtClean="0"/>
              <a:t>pursue character growth before success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0700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55" y="365126"/>
            <a:ext cx="8126569" cy="1325563"/>
          </a:xfrm>
        </p:spPr>
        <p:txBody>
          <a:bodyPr/>
          <a:lstStyle/>
          <a:p>
            <a:pPr algn="ctr"/>
            <a:r>
              <a:rPr lang="en-CA" i="1" dirty="0" smtClean="0"/>
              <a:t>I’ve Chosen a Career. Now What?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32586"/>
            <a:ext cx="7886700" cy="497124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1 Peter 5:6 At the right time, </a:t>
            </a:r>
            <a:r>
              <a:rPr lang="en-CA" b="1" dirty="0" smtClean="0"/>
              <a:t>He will promote us</a:t>
            </a:r>
            <a:r>
              <a:rPr lang="en-CA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In other words, focus on studying and working hard to deliver great value to our employer. Leave the results and promotions to God.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Remember the lesson on People Skills. They are critically important for both getting a good job (or business) and excelling in it.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Apply ourselves to developing exceptional people skills – for both success and our enjoyment.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b="1" dirty="0" smtClean="0"/>
              <a:t>Ask God for wisdom and direction. </a:t>
            </a:r>
            <a:r>
              <a:rPr lang="en-CA" dirty="0" smtClean="0"/>
              <a:t>He always has the best answers for decisions and problems.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287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000195" cy="1325563"/>
          </a:xfrm>
        </p:spPr>
        <p:txBody>
          <a:bodyPr/>
          <a:lstStyle/>
          <a:p>
            <a:r>
              <a:rPr lang="en-CA" i="1" dirty="0" smtClean="0"/>
              <a:t>Job Hunting Strategies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29556"/>
            <a:ext cx="7886700" cy="529192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Practice and excel at interviews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Start with going on many “information interviews” to </a:t>
            </a:r>
            <a:r>
              <a:rPr lang="en-US" b="1" dirty="0" smtClean="0"/>
              <a:t>get practice and learn </a:t>
            </a:r>
            <a:r>
              <a:rPr lang="en-US" dirty="0" smtClean="0"/>
              <a:t>about various companies.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Just call them up and ask to speak to a manager in the area you’re interested in, to </a:t>
            </a:r>
            <a:r>
              <a:rPr lang="en-US" b="1" dirty="0" smtClean="0"/>
              <a:t>get around the blockers</a:t>
            </a:r>
            <a:r>
              <a:rPr lang="en-US" dirty="0" smtClean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After “interviewing” the manager, ask them what they’d recommend you do if you wanted to pursue a position.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Once you decide on where you want to work, if they don’t have your desired position open, </a:t>
            </a:r>
            <a:r>
              <a:rPr lang="en-US" b="1" dirty="0" smtClean="0"/>
              <a:t>offer to work for half price</a:t>
            </a:r>
            <a:r>
              <a:rPr lang="en-US" dirty="0" smtClean="0"/>
              <a:t> to give them an opportunity to take you for a test drive (for a couple of months).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Work the numbers in your </a:t>
            </a:r>
            <a:r>
              <a:rPr lang="en-US" dirty="0" err="1" smtClean="0"/>
              <a:t>favour</a:t>
            </a:r>
            <a:r>
              <a:rPr lang="en-US" dirty="0" smtClean="0"/>
              <a:t>. Libraries have a Calgary Business Directory listing all the companies in various types and sizes, with names of executives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79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Questions for Discussion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06828"/>
            <a:ext cx="7886700" cy="510003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Take turns sharing with each other some of what you learned and liked about today’s lesson.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Choose an important career goal or dream and tell others what small step(s) you’ll take towards it this week.</a:t>
            </a:r>
            <a:endParaRPr lang="en-CA" dirty="0"/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Can you think of anyone else who might benefit this message? Perhaps share it with them.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Join the Launch Class mission to improve our society! Tell others, invite a friend.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Next week’s lesson on Finding &amp; Choosing a Good </a:t>
            </a:r>
            <a:r>
              <a:rPr lang="en-CA" dirty="0" smtClean="0"/>
              <a:t>Mate!</a:t>
            </a: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388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4141</TotalTime>
  <Words>774</Words>
  <Application>Microsoft Office PowerPoint</Application>
  <PresentationFormat>On-screen Show (4:3)</PresentationFormat>
  <Paragraphs>61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You Can Do It! (a.k.a. Launch Class)</vt:lpstr>
      <vt:lpstr>Welcome/Intro to Launch Class</vt:lpstr>
      <vt:lpstr>First Principle:Play To Your Strengths</vt:lpstr>
      <vt:lpstr>Tim Keller – Every Good Endeavor</vt:lpstr>
      <vt:lpstr>A Few More Key Principles</vt:lpstr>
      <vt:lpstr>I’ve Chosen a Career. Now What?</vt:lpstr>
      <vt:lpstr>Job Hunting Strategies</vt:lpstr>
      <vt:lpstr>Questions for Discussion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Launch Class</dc:title>
  <dc:creator>User</dc:creator>
  <cp:lastModifiedBy>User</cp:lastModifiedBy>
  <cp:revision>118</cp:revision>
  <cp:lastPrinted>2020-09-14T22:49:57Z</cp:lastPrinted>
  <dcterms:created xsi:type="dcterms:W3CDTF">2020-09-12T17:37:55Z</dcterms:created>
  <dcterms:modified xsi:type="dcterms:W3CDTF">2020-11-17T23:37:21Z</dcterms:modified>
</cp:coreProperties>
</file>