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73" r:id="rId4"/>
    <p:sldId id="257" r:id="rId5"/>
    <p:sldId id="269" r:id="rId6"/>
    <p:sldId id="274" r:id="rId7"/>
    <p:sldId id="271" r:id="rId8"/>
    <p:sldId id="266" r:id="rId9"/>
    <p:sldId id="275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154FA-876A-4D4E-90CD-91504F694E16}" type="datetimeFigureOut">
              <a:rPr lang="en-CA" smtClean="0"/>
              <a:t>2020-11-30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00178-4E65-4266-88BF-7EE7F7F9DC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13909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DFDE2-89E4-4B5B-A169-E79CD0E2664F}" type="datetimeFigureOut">
              <a:rPr lang="en-CA" smtClean="0"/>
              <a:t>2020-11-30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F604B-FDC6-43D2-87A6-409EF99533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63039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1831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0636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CDA3-3E36-4B28-B011-ACFBBAEBE0AC}" type="datetime1">
              <a:rPr lang="en-CA" smtClean="0"/>
              <a:t>2020-11-30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5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0DEB-D0C7-4F7C-A06C-5B55715C6F2D}" type="datetime1">
              <a:rPr lang="en-CA" smtClean="0"/>
              <a:t>2020-11-30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579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35AA-511B-449C-9A45-8E29F8760B75}" type="datetime1">
              <a:rPr lang="en-CA" smtClean="0"/>
              <a:t>2020-11-30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684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8576-FFE4-414C-B1D6-F062EEAA451E}" type="datetime1">
              <a:rPr lang="en-CA" smtClean="0"/>
              <a:t>2020-11-30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533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B3348-112B-40A3-9DE4-78EE3DFBA288}" type="datetime1">
              <a:rPr lang="en-CA" smtClean="0"/>
              <a:t>2020-11-30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1452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FBFF-3E81-4BF9-A555-328E6D9BED54}" type="datetime1">
              <a:rPr lang="en-CA" smtClean="0"/>
              <a:t>2020-11-30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6779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DF15-869A-494A-A378-324BBB267176}" type="datetime1">
              <a:rPr lang="en-CA" smtClean="0"/>
              <a:t>2020-11-30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683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3931-2FE2-4869-8236-33C09EC3F2CB}" type="datetime1">
              <a:rPr lang="en-CA" smtClean="0"/>
              <a:t>2020-11-30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2128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6773-F98C-4847-9081-A0834FF76139}" type="datetime1">
              <a:rPr lang="en-CA" smtClean="0"/>
              <a:t>2020-11-30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448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B1AB-96D7-4712-A911-4907B9BAC271}" type="datetime1">
              <a:rPr lang="en-CA" smtClean="0"/>
              <a:t>2020-11-30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067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8EEF-43E5-42D2-B275-977B06D344A4}" type="datetime1">
              <a:rPr lang="en-CA" smtClean="0"/>
              <a:t>2020-11-30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37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CC41E-0728-47BF-88B7-EBBBECE2D381}" type="datetime1">
              <a:rPr lang="en-CA" smtClean="0"/>
              <a:t>2020-11-30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349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You </a:t>
            </a:r>
            <a:r>
              <a:rPr lang="en-CA" i="1" dirty="0"/>
              <a:t>Can</a:t>
            </a:r>
            <a:r>
              <a:rPr lang="en-CA" dirty="0"/>
              <a:t> Do It! (a.k.a. Launch Class)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CA" sz="3600" dirty="0"/>
          </a:p>
          <a:p>
            <a:r>
              <a:rPr lang="en-CA" sz="3600" dirty="0"/>
              <a:t>Lesson 7 – Marriage &amp; Parenting Strategies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6933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Questions for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06828"/>
            <a:ext cx="7886700" cy="510003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Take turns sharing with each other some of what you learned and liked about today’s lesson.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Share one idea that you will try applying this week.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Share about past mistakes or plans for improvement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Can you think of anyone else who might benefit this message? Perhaps share it with them.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Join the Launch Class mission to improve our society! Tell others, invite a friend.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Next week’s lesson on Embracing Adversity on Your Way to Success!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3886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Welcome/Intro to Launch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0" y="1672959"/>
            <a:ext cx="7886700" cy="48437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We commend you and believe in you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Your coaches are here for you - to help you successfully launch…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It's all about you. Help us to help you!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We'll often refer to the 7 areas and this Life-Choices Diagram…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Last week we talked about Finding &amp; Choosing a Good Mate. This week will be on </a:t>
            </a:r>
            <a:r>
              <a:rPr lang="en-US" b="1" dirty="0"/>
              <a:t>Marriage &amp; Parenting Strategies</a:t>
            </a:r>
            <a:r>
              <a:rPr lang="en-US" dirty="0"/>
              <a:t>. Next week's lesson will be on Embracing Adversity on Your Way to Success.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2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Why Is Marriage &amp; Parenting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7987316" cy="5030787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Our level of peace, happiness and satisfaction is very dependent on the quality of our marriage.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/>
              <a:t>The high rate of divorce is one of the most harmful problems in society </a:t>
            </a:r>
            <a:r>
              <a:rPr lang="en-CA" dirty="0"/>
              <a:t>– it causes more divorce, unhappiness, and health problems.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Divorce results in higher levels of academic, behavioral, and psychological problems in children – even worse than for the death of a parent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Children of divorce are more likely to suffer abuse, poor relationships, divorce, low self-esteem, health issues.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As well as </a:t>
            </a:r>
            <a:r>
              <a:rPr lang="en-CA" b="1" dirty="0"/>
              <a:t>higher rates of crime and unwanted pregnancy, lower educational achievement</a:t>
            </a:r>
            <a:r>
              <a:rPr lang="en-CA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433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639" y="365126"/>
            <a:ext cx="8255357" cy="1325563"/>
          </a:xfrm>
        </p:spPr>
        <p:txBody>
          <a:bodyPr/>
          <a:lstStyle/>
          <a:p>
            <a:r>
              <a:rPr lang="en-CA" i="1" dirty="0"/>
              <a:t>The Roots of Poor Marriage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29556"/>
            <a:ext cx="7886700" cy="52919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Rick Warren says he can summarize 2 decades of </a:t>
            </a:r>
            <a:r>
              <a:rPr lang="en-CA" b="1" dirty="0"/>
              <a:t>marriage counseling in 2 words: Grow Up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Our human nature is to want what we want and to not be willing to compromise. As we mature (become more others-centered) we find that that doesn’t work or bring happiness to anyone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Remember: Assume others aren’t in a good place. Our most common fear is fear of rejection. </a:t>
            </a:r>
            <a:r>
              <a:rPr lang="en-US" b="1" dirty="0"/>
              <a:t>Everyone is always in need of encouragement.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Our partner can’t meet all of our needs, </a:t>
            </a:r>
            <a:r>
              <a:rPr lang="en-US" u="sng" dirty="0"/>
              <a:t>only God can</a:t>
            </a:r>
            <a:r>
              <a:rPr lang="en-US" dirty="0"/>
              <a:t>. We’re setting our marriage up for failure if we have that expectation.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0254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033" y="365126"/>
            <a:ext cx="8100811" cy="1325563"/>
          </a:xfrm>
        </p:spPr>
        <p:txBody>
          <a:bodyPr/>
          <a:lstStyle/>
          <a:p>
            <a:r>
              <a:rPr lang="en-CA" i="1" dirty="0"/>
              <a:t>Marriage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5465"/>
            <a:ext cx="7886700" cy="495836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Decide: “We’re our #1 cheerleaders. Our marriage is priceless and we will defend it vigorously”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Decide and </a:t>
            </a:r>
            <a:r>
              <a:rPr lang="en-CA" b="1" dirty="0"/>
              <a:t>show that you truly want your spouse’s happiness &amp; success</a:t>
            </a:r>
            <a:r>
              <a:rPr lang="en-CA" dirty="0"/>
              <a:t>. Help them get there. This shows that you love and cherish them.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Get good at conflict resolution: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/>
              <a:t>Try asking questions to better understand your spouse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/>
              <a:t>First, listen without judgement, defensiveness, or making excuses. </a:t>
            </a:r>
            <a:r>
              <a:rPr lang="en-CA" u="sng" dirty="0"/>
              <a:t>Anger is almost always selfish &amp; wrong</a:t>
            </a:r>
            <a:r>
              <a:rPr lang="en-CA" dirty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/>
              <a:t>Look past the bad behavior and care about the person who is probably hurting – </a:t>
            </a:r>
            <a:r>
              <a:rPr lang="en-CA" b="1" dirty="0"/>
              <a:t>Hurt people hurt people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Who should be the one to make the first move to reconcile? The mature one! (draw the Crazy Cycle)</a:t>
            </a:r>
          </a:p>
          <a:p>
            <a:pPr marL="0" indent="0">
              <a:buNone/>
            </a:pPr>
            <a:endParaRPr lang="en-CA" dirty="0"/>
          </a:p>
          <a:p>
            <a:pPr lvl="1">
              <a:buFont typeface="Wingdings" panose="05000000000000000000" pitchFamily="2" charset="2"/>
              <a:buChar char="Ø"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3179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Marriage Strategies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58344"/>
            <a:ext cx="7886700" cy="50227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b="1" dirty="0"/>
              <a:t>Men, if you will strive to hear your wife’s heart and meet her needs, you’ll have the woman of your dreams</a:t>
            </a:r>
            <a:r>
              <a:rPr lang="en-CA" dirty="0"/>
              <a:t>. – Joel &amp; Kathy Davidson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The measure of how well we’re doing is, does she feel loved and cherished? Pray together.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She needs love/closeness as much as air. He needs to feel respected as much as air.-Emerson </a:t>
            </a:r>
            <a:r>
              <a:rPr lang="en-CA" dirty="0" err="1"/>
              <a:t>Eggerichs</a:t>
            </a:r>
            <a:endParaRPr lang="en-CA" dirty="0"/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Make time to invest in your marriage. Daily conversation. Weekly dates. Bi-annual getaways.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Regular marriage enrichment: Small group Bible studies with couples. Seminars and courses together. Read marriage books, for example…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3372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Foundations of Good Parenting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06828"/>
            <a:ext cx="7886700" cy="500988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Give the kids an example of a good marriage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/>
              <a:t>Be </a:t>
            </a:r>
            <a:r>
              <a:rPr lang="en-CA" b="1" dirty="0"/>
              <a:t>kind and respectful always – no exceptions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/>
              <a:t>Show them what appropriate affection looks like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/>
              <a:t>Show them how to handle differences of opinion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Avoid parental conflict in front of the kids. It’s very frightening and harmful to them. They’ll learn and duplicate what they see. Pray together instead.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Give kids lots of </a:t>
            </a:r>
            <a:r>
              <a:rPr lang="en-CA" b="1" dirty="0"/>
              <a:t>attention, affirmation, and encouragement</a:t>
            </a:r>
            <a:r>
              <a:rPr lang="en-CA" dirty="0"/>
              <a:t>. As individual and as a group.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Lots of “I love you”, “I’m proud of you”, “I like the way you…”, “God made you special…”</a:t>
            </a:r>
          </a:p>
          <a:p>
            <a:pPr>
              <a:buFont typeface="Wingdings" panose="05000000000000000000" pitchFamily="2" charset="2"/>
              <a:buChar char="Ø"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0792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987316" cy="1325563"/>
          </a:xfrm>
        </p:spPr>
        <p:txBody>
          <a:bodyPr/>
          <a:lstStyle/>
          <a:p>
            <a:r>
              <a:rPr lang="en-CA" i="1" dirty="0"/>
              <a:t>Parenting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5465"/>
            <a:ext cx="7886700" cy="51760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000" dirty="0"/>
              <a:t>Kids really need words of affirmation every day – refer to the </a:t>
            </a:r>
            <a:r>
              <a:rPr lang="en-US" sz="3000" b="1" dirty="0" err="1"/>
              <a:t>iMom</a:t>
            </a:r>
            <a:r>
              <a:rPr lang="en-US" sz="3000" dirty="0"/>
              <a:t> article: 15 Positive Things to Say to Your Child – examples…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/>
              <a:t>Depending on how many kids you have and how busy you are, the only one-on-one time they may get with you is </a:t>
            </a:r>
            <a:r>
              <a:rPr lang="en-US" sz="3000" b="1" dirty="0"/>
              <a:t>tuck-in time. Make the most of it and don’t rush it</a:t>
            </a:r>
            <a:r>
              <a:rPr lang="en-US" sz="3000" dirty="0"/>
              <a:t>. Pray with them.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/>
              <a:t>Kids need consistency in order to thrive – refer to the </a:t>
            </a:r>
            <a:r>
              <a:rPr lang="en-US" sz="3000" b="1" dirty="0" err="1"/>
              <a:t>AllProDad</a:t>
            </a:r>
            <a:r>
              <a:rPr lang="en-US" sz="3000" dirty="0"/>
              <a:t> article: 10 Consistencies Your Kids Need at Home – examples…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/>
              <a:t>We’ll have far fewer problems if we do these.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0700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034" y="365126"/>
            <a:ext cx="8139447" cy="1325563"/>
          </a:xfrm>
        </p:spPr>
        <p:txBody>
          <a:bodyPr/>
          <a:lstStyle/>
          <a:p>
            <a:r>
              <a:rPr lang="en-CA" i="1" dirty="0"/>
              <a:t>We Can’t Do It In Our Own Strength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2586"/>
            <a:ext cx="7886700" cy="50742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Doing marriage and parenting well requires more than we have with on own resources.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We can do all things through Christ who gives us strength. Phil 4:13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We can’t be consistently kind and respectful without God’s help.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We can’t be loving when we’re being attacked (or so it feels) without God’s help.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God empowers us to love the sinner more than he loves his sin.  - Bill Bright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/>
              <a:t>God designed marriage and parenting</a:t>
            </a:r>
            <a:r>
              <a:rPr lang="en-CA" dirty="0"/>
              <a:t>. Trust Him.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8584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4769</TotalTime>
  <Words>967</Words>
  <Application>Microsoft Office PowerPoint</Application>
  <PresentationFormat>On-screen Show (4:3)</PresentationFormat>
  <Paragraphs>71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You Can Do It! (a.k.a. Launch Class)</vt:lpstr>
      <vt:lpstr>Welcome/Intro to Launch Class</vt:lpstr>
      <vt:lpstr>Why Is Marriage &amp; Parenting Important?</vt:lpstr>
      <vt:lpstr>The Roots of Poor Marriage</vt:lpstr>
      <vt:lpstr>Marriage Strategies</vt:lpstr>
      <vt:lpstr>Marriage Strategies Cont’d</vt:lpstr>
      <vt:lpstr>Foundations of Good Parenting</vt:lpstr>
      <vt:lpstr>Parenting Strategies</vt:lpstr>
      <vt:lpstr>We Can’t Do It In Our Own Strength</vt:lpstr>
      <vt:lpstr>Questions for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Launch Class</dc:title>
  <dc:creator>User</dc:creator>
  <cp:lastModifiedBy>Gray, Allan</cp:lastModifiedBy>
  <cp:revision>169</cp:revision>
  <cp:lastPrinted>2020-09-14T22:49:57Z</cp:lastPrinted>
  <dcterms:created xsi:type="dcterms:W3CDTF">2020-09-12T17:37:55Z</dcterms:created>
  <dcterms:modified xsi:type="dcterms:W3CDTF">2020-11-30T23:44:55Z</dcterms:modified>
</cp:coreProperties>
</file>