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65" r:id="rId3"/>
    <p:sldId id="273" r:id="rId4"/>
    <p:sldId id="257" r:id="rId5"/>
    <p:sldId id="269" r:id="rId6"/>
    <p:sldId id="274" r:id="rId7"/>
    <p:sldId id="27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9154FA-876A-4D4E-90CD-91504F694E16}" type="datetimeFigureOut">
              <a:rPr lang="en-CA" smtClean="0"/>
              <a:t>2020-12-07</a:t>
            </a:fld>
            <a:endParaRPr lang="en-CA"/>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E00178-4E65-4266-88BF-7EE7F7F9DC8B}" type="slidenum">
              <a:rPr lang="en-CA" smtClean="0"/>
              <a:t>‹#›</a:t>
            </a:fld>
            <a:endParaRPr lang="en-CA"/>
          </a:p>
        </p:txBody>
      </p:sp>
    </p:spTree>
    <p:extLst>
      <p:ext uri="{BB962C8B-B14F-4D97-AF65-F5344CB8AC3E}">
        <p14:creationId xmlns:p14="http://schemas.microsoft.com/office/powerpoint/2010/main" val="112139098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DDFDE2-89E4-4B5B-A169-E79CD0E2664F}" type="datetimeFigureOut">
              <a:rPr lang="en-CA" smtClean="0"/>
              <a:t>2020-12-07</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EF604B-FDC6-43D2-87A6-409EF9953306}" type="slidenum">
              <a:rPr lang="en-CA" smtClean="0"/>
              <a:t>‹#›</a:t>
            </a:fld>
            <a:endParaRPr lang="en-CA"/>
          </a:p>
        </p:txBody>
      </p:sp>
    </p:spTree>
    <p:extLst>
      <p:ext uri="{BB962C8B-B14F-4D97-AF65-F5344CB8AC3E}">
        <p14:creationId xmlns:p14="http://schemas.microsoft.com/office/powerpoint/2010/main" val="101630391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3651831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3400636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5CCDA3-3E36-4B28-B011-ACFBBAEBE0AC}" type="datetime1">
              <a:rPr lang="en-CA" smtClean="0"/>
              <a:t>2020-12-07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36955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150DEB-D0C7-4F7C-A06C-5B55715C6F2D}" type="datetime1">
              <a:rPr lang="en-CA" smtClean="0"/>
              <a:t>2020-12-07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3665792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4B35AA-511B-449C-9A45-8E29F8760B75}" type="datetime1">
              <a:rPr lang="en-CA" smtClean="0"/>
              <a:t>2020-12-07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1686846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4C8576-FFE4-414C-B1D6-F062EEAA451E}" type="datetime1">
              <a:rPr lang="en-CA" smtClean="0"/>
              <a:t>2020-12-07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3835338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EB3348-112B-40A3-9DE4-78EE3DFBA288}" type="datetime1">
              <a:rPr lang="en-CA" smtClean="0"/>
              <a:t>2020-12-07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3191452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A18FBFF-3E81-4BF9-A555-328E6D9BED54}" type="datetime1">
              <a:rPr lang="en-CA" smtClean="0"/>
              <a:t>2020-12-07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1526779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2ADF15-869A-494A-A378-324BBB267176}" type="datetime1">
              <a:rPr lang="en-CA" smtClean="0"/>
              <a:t>2020-12-07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2966832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F03931-2FE2-4869-8236-33C09EC3F2CB}" type="datetime1">
              <a:rPr lang="en-CA" smtClean="0"/>
              <a:t>2020-12-07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2662128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16773-F98C-4847-9081-A0834FF76139}" type="datetime1">
              <a:rPr lang="en-CA" smtClean="0"/>
              <a:t>2020-12-07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2384483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CDB1AB-96D7-4712-A911-4907B9BAC271}" type="datetime1">
              <a:rPr lang="en-CA" smtClean="0"/>
              <a:t>2020-12-07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2770671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288EEF-43E5-42D2-B275-977B06D344A4}" type="datetime1">
              <a:rPr lang="en-CA" smtClean="0"/>
              <a:t>2020-12-07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5A45D4B-07E4-47AC-91E2-D5A6C17680D1}" type="slidenum">
              <a:rPr lang="en-CA" smtClean="0"/>
              <a:t>‹#›</a:t>
            </a:fld>
            <a:endParaRPr lang="en-CA"/>
          </a:p>
        </p:txBody>
      </p:sp>
    </p:spTree>
    <p:extLst>
      <p:ext uri="{BB962C8B-B14F-4D97-AF65-F5344CB8AC3E}">
        <p14:creationId xmlns:p14="http://schemas.microsoft.com/office/powerpoint/2010/main" val="420376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0"/>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BCC41E-0728-47BF-88B7-EBBBECE2D381}" type="datetime1">
              <a:rPr lang="en-CA" smtClean="0"/>
              <a:t>2020-12-07</a:t>
            </a:fld>
            <a:endParaRPr lang="en-CA"/>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45D4B-07E4-47AC-91E2-D5A6C17680D1}" type="slidenum">
              <a:rPr lang="en-CA" smtClean="0"/>
              <a:t>‹#›</a:t>
            </a:fld>
            <a:endParaRPr lang="en-CA"/>
          </a:p>
        </p:txBody>
      </p:sp>
    </p:spTree>
    <p:extLst>
      <p:ext uri="{BB962C8B-B14F-4D97-AF65-F5344CB8AC3E}">
        <p14:creationId xmlns:p14="http://schemas.microsoft.com/office/powerpoint/2010/main" val="36934940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You </a:t>
            </a:r>
            <a:r>
              <a:rPr lang="en-CA" i="1" dirty="0"/>
              <a:t>Can</a:t>
            </a:r>
            <a:r>
              <a:rPr lang="en-CA" dirty="0"/>
              <a:t> Do It! (a.k.a. Launch Class)</a:t>
            </a:r>
          </a:p>
        </p:txBody>
      </p:sp>
      <p:sp>
        <p:nvSpPr>
          <p:cNvPr id="3" name="Subtitle 2"/>
          <p:cNvSpPr>
            <a:spLocks noGrp="1"/>
          </p:cNvSpPr>
          <p:nvPr>
            <p:ph type="subTitle" idx="1"/>
          </p:nvPr>
        </p:nvSpPr>
        <p:spPr/>
        <p:txBody>
          <a:bodyPr>
            <a:normAutofit lnSpcReduction="10000"/>
          </a:bodyPr>
          <a:lstStyle/>
          <a:p>
            <a:endParaRPr lang="en-CA" sz="3600" dirty="0"/>
          </a:p>
          <a:p>
            <a:r>
              <a:rPr lang="en-CA" sz="3600" dirty="0"/>
              <a:t>Lesson </a:t>
            </a:r>
            <a:r>
              <a:rPr lang="en-CA" sz="3600" dirty="0" smtClean="0"/>
              <a:t>8 </a:t>
            </a:r>
            <a:r>
              <a:rPr lang="en-CA" sz="3600" dirty="0"/>
              <a:t>– </a:t>
            </a:r>
            <a:r>
              <a:rPr lang="en-CA" sz="3600" dirty="0" smtClean="0"/>
              <a:t>Embracing Adversity on Your Way to Success!</a:t>
            </a:r>
            <a:endParaRPr lang="en-CA" sz="3600" dirty="0"/>
          </a:p>
        </p:txBody>
      </p:sp>
      <p:sp>
        <p:nvSpPr>
          <p:cNvPr id="4" name="Slide Number Placeholder 3"/>
          <p:cNvSpPr>
            <a:spLocks noGrp="1"/>
          </p:cNvSpPr>
          <p:nvPr>
            <p:ph type="sldNum" sz="quarter" idx="12"/>
          </p:nvPr>
        </p:nvSpPr>
        <p:spPr/>
        <p:txBody>
          <a:bodyPr/>
          <a:lstStyle/>
          <a:p>
            <a:fld id="{05A45D4B-07E4-47AC-91E2-D5A6C17680D1}" type="slidenum">
              <a:rPr lang="en-CA" smtClean="0"/>
              <a:t>1</a:t>
            </a:fld>
            <a:endParaRPr lang="en-CA"/>
          </a:p>
        </p:txBody>
      </p:sp>
    </p:spTree>
    <p:extLst>
      <p:ext uri="{BB962C8B-B14F-4D97-AF65-F5344CB8AC3E}">
        <p14:creationId xmlns:p14="http://schemas.microsoft.com/office/powerpoint/2010/main" val="526933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i="1" dirty="0"/>
              <a:t>Welcome/Intro to Launch Class</a:t>
            </a:r>
          </a:p>
        </p:txBody>
      </p:sp>
      <p:sp>
        <p:nvSpPr>
          <p:cNvPr id="3" name="Content Placeholder 2"/>
          <p:cNvSpPr>
            <a:spLocks noGrp="1"/>
          </p:cNvSpPr>
          <p:nvPr>
            <p:ph idx="1"/>
          </p:nvPr>
        </p:nvSpPr>
        <p:spPr>
          <a:xfrm>
            <a:off x="566670" y="1672959"/>
            <a:ext cx="7886700" cy="4843752"/>
          </a:xfrm>
        </p:spPr>
        <p:txBody>
          <a:bodyPr>
            <a:normAutofit/>
          </a:bodyPr>
          <a:lstStyle/>
          <a:p>
            <a:pPr>
              <a:buFont typeface="Wingdings" panose="05000000000000000000" pitchFamily="2" charset="2"/>
              <a:buChar char="Ø"/>
            </a:pPr>
            <a:r>
              <a:rPr lang="en-CA" dirty="0"/>
              <a:t>We commend you and believe in you</a:t>
            </a:r>
          </a:p>
          <a:p>
            <a:pPr>
              <a:buFont typeface="Wingdings" panose="05000000000000000000" pitchFamily="2" charset="2"/>
              <a:buChar char="Ø"/>
            </a:pPr>
            <a:r>
              <a:rPr lang="en-US" dirty="0"/>
              <a:t>Your coaches are here for you - to help you successfully launch…</a:t>
            </a:r>
          </a:p>
          <a:p>
            <a:pPr>
              <a:buFont typeface="Wingdings" panose="05000000000000000000" pitchFamily="2" charset="2"/>
              <a:buChar char="Ø"/>
            </a:pPr>
            <a:r>
              <a:rPr lang="en-US" b="1" dirty="0"/>
              <a:t>It's all about you. Help us to help you!</a:t>
            </a:r>
          </a:p>
          <a:p>
            <a:pPr>
              <a:buFont typeface="Wingdings" panose="05000000000000000000" pitchFamily="2" charset="2"/>
              <a:buChar char="Ø"/>
            </a:pPr>
            <a:r>
              <a:rPr lang="en-US" dirty="0"/>
              <a:t>We'll often refer to the 7 areas and this Life-Choices Diagram…</a:t>
            </a:r>
          </a:p>
          <a:p>
            <a:pPr>
              <a:buFont typeface="Wingdings" panose="05000000000000000000" pitchFamily="2" charset="2"/>
              <a:buChar char="Ø"/>
            </a:pPr>
            <a:r>
              <a:rPr lang="en-US" dirty="0"/>
              <a:t>Last week we talked about Marriage &amp; Parenting Strategies. This week will be on </a:t>
            </a:r>
            <a:r>
              <a:rPr lang="en-US" b="1" dirty="0"/>
              <a:t>Embracing Adversity on Your Way to </a:t>
            </a:r>
            <a:r>
              <a:rPr lang="en-US" b="1" dirty="0" smtClean="0"/>
              <a:t>Success!</a:t>
            </a:r>
            <a:r>
              <a:rPr lang="en-US" dirty="0" smtClean="0"/>
              <a:t> </a:t>
            </a:r>
            <a:r>
              <a:rPr lang="en-US" dirty="0"/>
              <a:t>Next week's lesson will be </a:t>
            </a:r>
            <a:r>
              <a:rPr lang="en-US" dirty="0" smtClean="0"/>
              <a:t>on Strategies for Winning at Life.</a:t>
            </a:r>
            <a:endParaRPr lang="en-US" dirty="0"/>
          </a:p>
        </p:txBody>
      </p:sp>
      <p:sp>
        <p:nvSpPr>
          <p:cNvPr id="4" name="Slide Number Placeholder 3"/>
          <p:cNvSpPr>
            <a:spLocks noGrp="1"/>
          </p:cNvSpPr>
          <p:nvPr>
            <p:ph type="sldNum" sz="quarter" idx="12"/>
          </p:nvPr>
        </p:nvSpPr>
        <p:spPr/>
        <p:txBody>
          <a:bodyPr/>
          <a:lstStyle/>
          <a:p>
            <a:fld id="{05A45D4B-07E4-47AC-91E2-D5A6C17680D1}" type="slidenum">
              <a:rPr lang="en-CA" smtClean="0"/>
              <a:t>2</a:t>
            </a:fld>
            <a:endParaRPr lang="en-CA"/>
          </a:p>
        </p:txBody>
      </p:sp>
    </p:spTree>
    <p:extLst>
      <p:ext uri="{BB962C8B-B14F-4D97-AF65-F5344CB8AC3E}">
        <p14:creationId xmlns:p14="http://schemas.microsoft.com/office/powerpoint/2010/main" val="32125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i="1" dirty="0" smtClean="0"/>
              <a:t>Why Embrace Adversity?</a:t>
            </a:r>
            <a:endParaRPr lang="en-CA" i="1" dirty="0"/>
          </a:p>
        </p:txBody>
      </p:sp>
      <p:sp>
        <p:nvSpPr>
          <p:cNvPr id="3" name="Content Placeholder 2"/>
          <p:cNvSpPr>
            <a:spLocks noGrp="1"/>
          </p:cNvSpPr>
          <p:nvPr>
            <p:ph idx="1"/>
          </p:nvPr>
        </p:nvSpPr>
        <p:spPr>
          <a:xfrm>
            <a:off x="628650" y="1455314"/>
            <a:ext cx="7886700" cy="5266162"/>
          </a:xfrm>
        </p:spPr>
        <p:txBody>
          <a:bodyPr>
            <a:normAutofit fontScale="92500" lnSpcReduction="10000"/>
          </a:bodyPr>
          <a:lstStyle/>
          <a:p>
            <a:pPr>
              <a:buFont typeface="Wingdings" panose="05000000000000000000" pitchFamily="2" charset="2"/>
              <a:buChar char="Ø"/>
            </a:pPr>
            <a:r>
              <a:rPr lang="en-CA" dirty="0" smtClean="0"/>
              <a:t>What happens to us without challenges? What often happens to lottery winners?</a:t>
            </a:r>
            <a:endParaRPr lang="en-CA" dirty="0"/>
          </a:p>
          <a:p>
            <a:pPr>
              <a:buFont typeface="Wingdings" panose="05000000000000000000" pitchFamily="2" charset="2"/>
              <a:buChar char="Ø"/>
            </a:pPr>
            <a:r>
              <a:rPr lang="en-CA" dirty="0" smtClean="0"/>
              <a:t>We choose </a:t>
            </a:r>
            <a:r>
              <a:rPr lang="en-CA" b="1" dirty="0" smtClean="0"/>
              <a:t>Hard-easy or Easy-hard </a:t>
            </a:r>
            <a:r>
              <a:rPr lang="en-CA" dirty="0" smtClean="0"/>
              <a:t>every day.</a:t>
            </a:r>
            <a:endParaRPr lang="en-CA" dirty="0"/>
          </a:p>
          <a:p>
            <a:pPr>
              <a:buFont typeface="Wingdings" panose="05000000000000000000" pitchFamily="2" charset="2"/>
              <a:buChar char="Ø"/>
            </a:pPr>
            <a:r>
              <a:rPr lang="en-US" dirty="0"/>
              <a:t>A</a:t>
            </a:r>
            <a:r>
              <a:rPr lang="en-US" dirty="0" smtClean="0"/>
              <a:t>dversity helps </a:t>
            </a:r>
            <a:r>
              <a:rPr lang="en-US" dirty="0"/>
              <a:t>us to learn and </a:t>
            </a:r>
            <a:r>
              <a:rPr lang="en-US" dirty="0" smtClean="0"/>
              <a:t>grow – towards goals</a:t>
            </a:r>
            <a:endParaRPr lang="en-US" dirty="0" smtClean="0"/>
          </a:p>
          <a:p>
            <a:pPr>
              <a:buFont typeface="Wingdings" panose="05000000000000000000" pitchFamily="2" charset="2"/>
              <a:buChar char="Ø"/>
            </a:pPr>
            <a:r>
              <a:rPr lang="en-US" dirty="0" smtClean="0"/>
              <a:t>God’s more interested in our character than our comfort. – Rick Warren</a:t>
            </a:r>
          </a:p>
          <a:p>
            <a:pPr>
              <a:buFont typeface="Wingdings" panose="05000000000000000000" pitchFamily="2" charset="2"/>
              <a:buChar char="Ø"/>
            </a:pPr>
            <a:r>
              <a:rPr lang="en-US" dirty="0"/>
              <a:t>Ask not for life to be easier but for us to be better</a:t>
            </a:r>
            <a:r>
              <a:rPr lang="en-US" dirty="0" smtClean="0"/>
              <a:t>! – Jim </a:t>
            </a:r>
            <a:r>
              <a:rPr lang="en-US" dirty="0" err="1" smtClean="0"/>
              <a:t>Rohn</a:t>
            </a:r>
            <a:endParaRPr lang="en-US" dirty="0" smtClean="0"/>
          </a:p>
          <a:p>
            <a:pPr>
              <a:buFont typeface="Wingdings" panose="05000000000000000000" pitchFamily="2" charset="2"/>
              <a:buChar char="Ø"/>
            </a:pPr>
            <a:r>
              <a:rPr lang="en-US" dirty="0" smtClean="0"/>
              <a:t>“Life </a:t>
            </a:r>
            <a:r>
              <a:rPr lang="en-US" dirty="0"/>
              <a:t>is difficult. This is the great truth, one of the greatest truths—it is a great truth because once we see this truth, we transcend it</a:t>
            </a:r>
            <a:r>
              <a:rPr lang="en-US" dirty="0" smtClean="0"/>
              <a:t>. Once we truly understand and accept it, the fact that life is difficult no longer matters”. - First lines from The Road Less Travelled by Scott Peck</a:t>
            </a:r>
            <a:endParaRPr lang="en-CA" dirty="0"/>
          </a:p>
        </p:txBody>
      </p:sp>
      <p:sp>
        <p:nvSpPr>
          <p:cNvPr id="4" name="Slide Number Placeholder 3"/>
          <p:cNvSpPr>
            <a:spLocks noGrp="1"/>
          </p:cNvSpPr>
          <p:nvPr>
            <p:ph type="sldNum" sz="quarter" idx="12"/>
          </p:nvPr>
        </p:nvSpPr>
        <p:spPr/>
        <p:txBody>
          <a:bodyPr/>
          <a:lstStyle/>
          <a:p>
            <a:fld id="{05A45D4B-07E4-47AC-91E2-D5A6C17680D1}" type="slidenum">
              <a:rPr lang="en-CA" smtClean="0"/>
              <a:t>3</a:t>
            </a:fld>
            <a:endParaRPr lang="en-CA"/>
          </a:p>
        </p:txBody>
      </p:sp>
    </p:spTree>
    <p:extLst>
      <p:ext uri="{BB962C8B-B14F-4D97-AF65-F5344CB8AC3E}">
        <p14:creationId xmlns:p14="http://schemas.microsoft.com/office/powerpoint/2010/main" val="1384330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lstStyle/>
          <a:p>
            <a:r>
              <a:rPr lang="en-CA" i="1" dirty="0" smtClean="0"/>
              <a:t>Embracing Adversity</a:t>
            </a:r>
            <a:endParaRPr lang="en-CA" i="1" dirty="0"/>
          </a:p>
        </p:txBody>
      </p:sp>
      <p:sp>
        <p:nvSpPr>
          <p:cNvPr id="3" name="Content Placeholder 2"/>
          <p:cNvSpPr>
            <a:spLocks noGrp="1"/>
          </p:cNvSpPr>
          <p:nvPr>
            <p:ph idx="1"/>
          </p:nvPr>
        </p:nvSpPr>
        <p:spPr>
          <a:xfrm>
            <a:off x="628650" y="1429556"/>
            <a:ext cx="7886700" cy="5291920"/>
          </a:xfrm>
        </p:spPr>
        <p:txBody>
          <a:bodyPr>
            <a:normAutofit/>
          </a:bodyPr>
          <a:lstStyle/>
          <a:p>
            <a:pPr>
              <a:buFont typeface="Wingdings" panose="05000000000000000000" pitchFamily="2" charset="2"/>
              <a:buChar char="Ø"/>
            </a:pPr>
            <a:r>
              <a:rPr lang="en-CA" b="1" dirty="0" smtClean="0"/>
              <a:t>One of our greatest sources of happiness is overcoming and achieving</a:t>
            </a:r>
            <a:r>
              <a:rPr lang="en-CA" dirty="0" smtClean="0"/>
              <a:t>. If people are coddled, protected and given everything they need, we take away one of their primary sources of happiness.</a:t>
            </a:r>
          </a:p>
          <a:p>
            <a:pPr>
              <a:buFont typeface="Wingdings" panose="05000000000000000000" pitchFamily="2" charset="2"/>
              <a:buChar char="Ø"/>
            </a:pPr>
            <a:r>
              <a:rPr lang="en-CA" dirty="0" smtClean="0"/>
              <a:t>If we rescue people – including our kids – from the consequences of their mistakes, they won’t learn and grow stronger and thrive in life.</a:t>
            </a:r>
          </a:p>
          <a:p>
            <a:pPr>
              <a:buFont typeface="Wingdings" panose="05000000000000000000" pitchFamily="2" charset="2"/>
              <a:buChar char="Ø"/>
            </a:pPr>
            <a:r>
              <a:rPr lang="en-US" dirty="0" smtClean="0"/>
              <a:t>God </a:t>
            </a:r>
            <a:r>
              <a:rPr lang="en-US" dirty="0"/>
              <a:t>tests us with stress (or allows it) before He trusts us with </a:t>
            </a:r>
            <a:r>
              <a:rPr lang="en-US" dirty="0" smtClean="0"/>
              <a:t>success. </a:t>
            </a:r>
            <a:r>
              <a:rPr lang="en-US" dirty="0"/>
              <a:t>– Rick </a:t>
            </a:r>
            <a:r>
              <a:rPr lang="en-US" dirty="0" smtClean="0"/>
              <a:t>Warren</a:t>
            </a:r>
          </a:p>
          <a:p>
            <a:pPr>
              <a:buFont typeface="Wingdings" panose="05000000000000000000" pitchFamily="2" charset="2"/>
              <a:buChar char="Ø"/>
            </a:pPr>
            <a:r>
              <a:rPr lang="en-US" dirty="0" smtClean="0"/>
              <a:t>The </a:t>
            </a:r>
            <a:r>
              <a:rPr lang="en-US" dirty="0"/>
              <a:t>greater the difficulty (pain) in pursuing and achieving a noble goal, </a:t>
            </a:r>
            <a:r>
              <a:rPr lang="en-US" b="1" dirty="0"/>
              <a:t>the greater the reward (impact) for overcoming it </a:t>
            </a:r>
            <a:r>
              <a:rPr lang="en-US" dirty="0"/>
              <a:t>(</a:t>
            </a:r>
            <a:r>
              <a:rPr lang="en-US" b="1" dirty="0"/>
              <a:t>with God</a:t>
            </a:r>
            <a:r>
              <a:rPr lang="en-US" dirty="0"/>
              <a:t>). </a:t>
            </a:r>
          </a:p>
        </p:txBody>
      </p:sp>
      <p:sp>
        <p:nvSpPr>
          <p:cNvPr id="4" name="Slide Number Placeholder 3"/>
          <p:cNvSpPr>
            <a:spLocks noGrp="1"/>
          </p:cNvSpPr>
          <p:nvPr>
            <p:ph type="sldNum" sz="quarter" idx="12"/>
          </p:nvPr>
        </p:nvSpPr>
        <p:spPr/>
        <p:txBody>
          <a:bodyPr/>
          <a:lstStyle/>
          <a:p>
            <a:fld id="{05A45D4B-07E4-47AC-91E2-D5A6C17680D1}" type="slidenum">
              <a:rPr lang="en-CA" smtClean="0"/>
              <a:t>4</a:t>
            </a:fld>
            <a:endParaRPr lang="en-CA"/>
          </a:p>
        </p:txBody>
      </p:sp>
    </p:spTree>
    <p:extLst>
      <p:ext uri="{BB962C8B-B14F-4D97-AF65-F5344CB8AC3E}">
        <p14:creationId xmlns:p14="http://schemas.microsoft.com/office/powerpoint/2010/main" val="1330254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lstStyle/>
          <a:p>
            <a:r>
              <a:rPr lang="en-CA" i="1" dirty="0" smtClean="0"/>
              <a:t>God’s Purposes of Adversity</a:t>
            </a:r>
            <a:endParaRPr lang="en-CA" i="1" dirty="0"/>
          </a:p>
        </p:txBody>
      </p:sp>
      <p:sp>
        <p:nvSpPr>
          <p:cNvPr id="3" name="Content Placeholder 2"/>
          <p:cNvSpPr>
            <a:spLocks noGrp="1"/>
          </p:cNvSpPr>
          <p:nvPr>
            <p:ph idx="1"/>
          </p:nvPr>
        </p:nvSpPr>
        <p:spPr>
          <a:xfrm>
            <a:off x="628650" y="1545465"/>
            <a:ext cx="7886700" cy="4958366"/>
          </a:xfrm>
        </p:spPr>
        <p:txBody>
          <a:bodyPr>
            <a:normAutofit lnSpcReduction="10000"/>
          </a:bodyPr>
          <a:lstStyle/>
          <a:p>
            <a:pPr>
              <a:buFont typeface="Wingdings" panose="05000000000000000000" pitchFamily="2" charset="2"/>
              <a:buChar char="Ø"/>
            </a:pPr>
            <a:r>
              <a:rPr lang="en-US" dirty="0" smtClean="0"/>
              <a:t>God </a:t>
            </a:r>
            <a:r>
              <a:rPr lang="en-US" dirty="0"/>
              <a:t>uses enlarged trials to produce enlarged saints so He can use them for enlarged purposes (or put them in enlarged places) – </a:t>
            </a:r>
            <a:r>
              <a:rPr lang="en-US" dirty="0" err="1"/>
              <a:t>Os</a:t>
            </a:r>
            <a:r>
              <a:rPr lang="en-US" dirty="0"/>
              <a:t> </a:t>
            </a:r>
            <a:r>
              <a:rPr lang="en-US" dirty="0" smtClean="0"/>
              <a:t>Hillman</a:t>
            </a:r>
          </a:p>
          <a:p>
            <a:pPr>
              <a:buFont typeface="Wingdings" panose="05000000000000000000" pitchFamily="2" charset="2"/>
              <a:buChar char="Ø"/>
            </a:pPr>
            <a:r>
              <a:rPr lang="en-US" b="1" dirty="0"/>
              <a:t>We celebrate in our tribulations</a:t>
            </a:r>
            <a:r>
              <a:rPr lang="en-US" dirty="0"/>
              <a:t>, knowing that tribulation brings about perseverance; and perseverance, proven character; and proven character, hope. – Rom 5:3-5</a:t>
            </a:r>
          </a:p>
          <a:p>
            <a:pPr>
              <a:buFont typeface="Wingdings" panose="05000000000000000000" pitchFamily="2" charset="2"/>
              <a:buChar char="Ø"/>
            </a:pPr>
            <a:r>
              <a:rPr lang="en-US" dirty="0" smtClean="0"/>
              <a:t>The </a:t>
            </a:r>
            <a:r>
              <a:rPr lang="en-US" dirty="0"/>
              <a:t>more you </a:t>
            </a:r>
            <a:r>
              <a:rPr lang="en-US" u="sng" dirty="0"/>
              <a:t>get beat up and don't give up</a:t>
            </a:r>
            <a:r>
              <a:rPr lang="en-US" dirty="0"/>
              <a:t>, but just hang in there and let God carry you, the stronger and more confident you will get</a:t>
            </a:r>
            <a:r>
              <a:rPr lang="en-US" dirty="0" smtClean="0"/>
              <a:t>.</a:t>
            </a:r>
          </a:p>
          <a:p>
            <a:pPr>
              <a:buFont typeface="Wingdings" panose="05000000000000000000" pitchFamily="2" charset="2"/>
              <a:buChar char="Ø"/>
            </a:pPr>
            <a:r>
              <a:rPr lang="en-US" dirty="0" smtClean="0"/>
              <a:t>It’s </a:t>
            </a:r>
            <a:r>
              <a:rPr lang="en-US" dirty="0"/>
              <a:t>not stress that kills us, it is our reaction to it. – Hans </a:t>
            </a:r>
            <a:r>
              <a:rPr lang="en-US" dirty="0" err="1" smtClean="0"/>
              <a:t>Selye</a:t>
            </a:r>
            <a:r>
              <a:rPr lang="en-US" dirty="0" smtClean="0"/>
              <a:t> </a:t>
            </a:r>
            <a:r>
              <a:rPr lang="en-US" dirty="0"/>
              <a:t>“</a:t>
            </a:r>
            <a:r>
              <a:rPr lang="en-US" b="1" dirty="0"/>
              <a:t>Be still and know that I am God</a:t>
            </a:r>
            <a:r>
              <a:rPr lang="en-US" dirty="0"/>
              <a:t>” (</a:t>
            </a:r>
            <a:r>
              <a:rPr lang="en-US" dirty="0" err="1"/>
              <a:t>Prov</a:t>
            </a:r>
            <a:r>
              <a:rPr lang="en-US" dirty="0"/>
              <a:t> 16:10) </a:t>
            </a:r>
            <a:endParaRPr lang="en-CA" dirty="0"/>
          </a:p>
        </p:txBody>
      </p:sp>
      <p:sp>
        <p:nvSpPr>
          <p:cNvPr id="4" name="Slide Number Placeholder 3"/>
          <p:cNvSpPr>
            <a:spLocks noGrp="1"/>
          </p:cNvSpPr>
          <p:nvPr>
            <p:ph type="sldNum" sz="quarter" idx="12"/>
          </p:nvPr>
        </p:nvSpPr>
        <p:spPr/>
        <p:txBody>
          <a:bodyPr/>
          <a:lstStyle/>
          <a:p>
            <a:fld id="{05A45D4B-07E4-47AC-91E2-D5A6C17680D1}" type="slidenum">
              <a:rPr lang="en-CA" smtClean="0"/>
              <a:t>5</a:t>
            </a:fld>
            <a:endParaRPr lang="en-CA"/>
          </a:p>
        </p:txBody>
      </p:sp>
    </p:spTree>
    <p:extLst>
      <p:ext uri="{BB962C8B-B14F-4D97-AF65-F5344CB8AC3E}">
        <p14:creationId xmlns:p14="http://schemas.microsoft.com/office/powerpoint/2010/main" val="1453179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i="1" dirty="0"/>
              <a:t>God’s Purposes of Adversity</a:t>
            </a:r>
          </a:p>
        </p:txBody>
      </p:sp>
      <p:sp>
        <p:nvSpPr>
          <p:cNvPr id="3" name="Content Placeholder 2"/>
          <p:cNvSpPr>
            <a:spLocks noGrp="1"/>
          </p:cNvSpPr>
          <p:nvPr>
            <p:ph idx="1"/>
          </p:nvPr>
        </p:nvSpPr>
        <p:spPr>
          <a:xfrm>
            <a:off x="628650" y="1378039"/>
            <a:ext cx="7794133" cy="5203065"/>
          </a:xfrm>
        </p:spPr>
        <p:txBody>
          <a:bodyPr>
            <a:normAutofit lnSpcReduction="10000"/>
          </a:bodyPr>
          <a:lstStyle/>
          <a:p>
            <a:pPr>
              <a:buFont typeface="Wingdings" panose="05000000000000000000" pitchFamily="2" charset="2"/>
              <a:buChar char="Ø"/>
            </a:pPr>
            <a:r>
              <a:rPr lang="en-US" dirty="0"/>
              <a:t>Sometimes we tell ourselves, "I just can't do it. I don't have the discipline. I don't have time. I don't have the money or connections. I can't do </a:t>
            </a:r>
            <a:r>
              <a:rPr lang="en-US" dirty="0" smtClean="0"/>
              <a:t>it“</a:t>
            </a:r>
          </a:p>
          <a:p>
            <a:pPr>
              <a:buFont typeface="Wingdings" panose="05000000000000000000" pitchFamily="2" charset="2"/>
              <a:buChar char="Ø"/>
            </a:pPr>
            <a:r>
              <a:rPr lang="en-US" dirty="0" smtClean="0"/>
              <a:t>First </a:t>
            </a:r>
            <a:r>
              <a:rPr lang="en-US" dirty="0"/>
              <a:t>of all, we get what we speak, so </a:t>
            </a:r>
            <a:r>
              <a:rPr lang="en-US" b="1" dirty="0" smtClean="0"/>
              <a:t>never </a:t>
            </a:r>
            <a:r>
              <a:rPr lang="en-US" b="1" dirty="0"/>
              <a:t>say </a:t>
            </a:r>
            <a:r>
              <a:rPr lang="en-US" b="1" dirty="0" smtClean="0"/>
              <a:t>I can't</a:t>
            </a:r>
            <a:r>
              <a:rPr lang="en-US" dirty="0"/>
              <a:t>. The Bible says that </a:t>
            </a:r>
            <a:r>
              <a:rPr lang="en-US" dirty="0" smtClean="0"/>
              <a:t>“life </a:t>
            </a:r>
            <a:r>
              <a:rPr lang="en-US" dirty="0"/>
              <a:t>and death are in the power of the </a:t>
            </a:r>
            <a:r>
              <a:rPr lang="en-US" dirty="0" smtClean="0"/>
              <a:t>tongue</a:t>
            </a:r>
            <a:r>
              <a:rPr lang="en-US" dirty="0" smtClean="0"/>
              <a:t>” </a:t>
            </a:r>
            <a:r>
              <a:rPr lang="en-US" dirty="0" err="1" smtClean="0"/>
              <a:t>Prov</a:t>
            </a:r>
            <a:r>
              <a:rPr lang="en-US" dirty="0" smtClean="0"/>
              <a:t> 18:21. </a:t>
            </a:r>
            <a:r>
              <a:rPr lang="en-US" b="1" dirty="0"/>
              <a:t>We give life to what we speak </a:t>
            </a:r>
            <a:r>
              <a:rPr lang="en-US" b="1" dirty="0" smtClean="0"/>
              <a:t>- good </a:t>
            </a:r>
            <a:r>
              <a:rPr lang="en-US" b="1" dirty="0"/>
              <a:t>or </a:t>
            </a:r>
            <a:r>
              <a:rPr lang="en-US" b="1" dirty="0" smtClean="0"/>
              <a:t>bad</a:t>
            </a:r>
            <a:r>
              <a:rPr lang="en-US" dirty="0" smtClean="0"/>
              <a:t>.</a:t>
            </a:r>
          </a:p>
          <a:p>
            <a:pPr>
              <a:buFont typeface="Wingdings" panose="05000000000000000000" pitchFamily="2" charset="2"/>
              <a:buChar char="Ø"/>
            </a:pPr>
            <a:r>
              <a:rPr lang="en-US" dirty="0" smtClean="0"/>
              <a:t>But </a:t>
            </a:r>
            <a:r>
              <a:rPr lang="en-US" dirty="0"/>
              <a:t>even more important than that, we may be right in some regards that we can't seem to overcome the obstacles, including having the discipline to do what we want to do. But have we ever asked God to help us? </a:t>
            </a:r>
            <a:r>
              <a:rPr lang="en-US" b="1" dirty="0"/>
              <a:t>That's the major </a:t>
            </a:r>
            <a:r>
              <a:rPr lang="en-US" b="1" dirty="0" smtClean="0"/>
              <a:t>secret. </a:t>
            </a:r>
            <a:r>
              <a:rPr lang="en-US" b="1" dirty="0"/>
              <a:t>He wants to help us and is just waiting for us to ask Him!</a:t>
            </a:r>
            <a:endParaRPr lang="en-CA" b="1" dirty="0"/>
          </a:p>
        </p:txBody>
      </p:sp>
      <p:sp>
        <p:nvSpPr>
          <p:cNvPr id="4" name="Slide Number Placeholder 3"/>
          <p:cNvSpPr>
            <a:spLocks noGrp="1"/>
          </p:cNvSpPr>
          <p:nvPr>
            <p:ph type="sldNum" sz="quarter" idx="12"/>
          </p:nvPr>
        </p:nvSpPr>
        <p:spPr/>
        <p:txBody>
          <a:bodyPr/>
          <a:lstStyle/>
          <a:p>
            <a:fld id="{05A45D4B-07E4-47AC-91E2-D5A6C17680D1}" type="slidenum">
              <a:rPr lang="en-CA" smtClean="0"/>
              <a:t>6</a:t>
            </a:fld>
            <a:endParaRPr lang="en-CA"/>
          </a:p>
        </p:txBody>
      </p:sp>
    </p:spTree>
    <p:extLst>
      <p:ext uri="{BB962C8B-B14F-4D97-AF65-F5344CB8AC3E}">
        <p14:creationId xmlns:p14="http://schemas.microsoft.com/office/powerpoint/2010/main" val="3663372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i="1" dirty="0" smtClean="0"/>
              <a:t>Embracing Adversity for Success!</a:t>
            </a:r>
            <a:endParaRPr lang="en-CA" i="1" dirty="0"/>
          </a:p>
        </p:txBody>
      </p:sp>
      <p:sp>
        <p:nvSpPr>
          <p:cNvPr id="3" name="Content Placeholder 2"/>
          <p:cNvSpPr>
            <a:spLocks noGrp="1"/>
          </p:cNvSpPr>
          <p:nvPr>
            <p:ph idx="1"/>
          </p:nvPr>
        </p:nvSpPr>
        <p:spPr>
          <a:xfrm>
            <a:off x="628650" y="1506828"/>
            <a:ext cx="7886700" cy="5214648"/>
          </a:xfrm>
        </p:spPr>
        <p:txBody>
          <a:bodyPr>
            <a:normAutofit fontScale="92500" lnSpcReduction="10000"/>
          </a:bodyPr>
          <a:lstStyle/>
          <a:p>
            <a:pPr>
              <a:buFont typeface="Wingdings" panose="05000000000000000000" pitchFamily="2" charset="2"/>
              <a:buChar char="Ø"/>
            </a:pPr>
            <a:r>
              <a:rPr lang="en-US" dirty="0"/>
              <a:t>Facing our fears requires coming to a death in our expectations, and instead leaving the outcomes to God. </a:t>
            </a:r>
            <a:r>
              <a:rPr lang="en-US" b="1" dirty="0"/>
              <a:t>A dead man can’t have stress</a:t>
            </a:r>
            <a:r>
              <a:rPr lang="en-US" dirty="0" smtClean="0"/>
              <a:t>. – </a:t>
            </a:r>
            <a:r>
              <a:rPr lang="en-US" dirty="0" err="1" smtClean="0"/>
              <a:t>Os</a:t>
            </a:r>
            <a:r>
              <a:rPr lang="en-US" dirty="0" smtClean="0"/>
              <a:t> Hillman</a:t>
            </a:r>
          </a:p>
          <a:p>
            <a:pPr>
              <a:buFont typeface="Wingdings" panose="05000000000000000000" pitchFamily="2" charset="2"/>
              <a:buChar char="Ø"/>
            </a:pPr>
            <a:r>
              <a:rPr lang="en-US" dirty="0"/>
              <a:t>Every adversity in our lives is designed to give us an upgrade with God, if we’ll press into Him with our whole heart. </a:t>
            </a:r>
            <a:r>
              <a:rPr lang="en-US" b="1" dirty="0"/>
              <a:t>Greater revelation, power, character, intimacy, influence</a:t>
            </a:r>
            <a:r>
              <a:rPr lang="en-US" dirty="0" smtClean="0"/>
              <a:t>. – </a:t>
            </a:r>
            <a:r>
              <a:rPr lang="en-US" dirty="0" err="1" smtClean="0"/>
              <a:t>Os</a:t>
            </a:r>
            <a:r>
              <a:rPr lang="en-US" dirty="0" smtClean="0"/>
              <a:t> Hillman</a:t>
            </a:r>
          </a:p>
          <a:p>
            <a:pPr>
              <a:buFont typeface="Wingdings" panose="05000000000000000000" pitchFamily="2" charset="2"/>
              <a:buChar char="Ø"/>
            </a:pPr>
            <a:r>
              <a:rPr lang="en-US" dirty="0" smtClean="0"/>
              <a:t>It’s </a:t>
            </a:r>
            <a:r>
              <a:rPr lang="en-US" dirty="0"/>
              <a:t>not the will to win, but the will to prepare to win that makes the difference. – Bear </a:t>
            </a:r>
            <a:r>
              <a:rPr lang="en-US" dirty="0" smtClean="0"/>
              <a:t>Bryant</a:t>
            </a:r>
          </a:p>
          <a:p>
            <a:pPr>
              <a:buFont typeface="Wingdings" panose="05000000000000000000" pitchFamily="2" charset="2"/>
              <a:buChar char="Ø"/>
            </a:pPr>
            <a:r>
              <a:rPr lang="en-US" dirty="0" smtClean="0"/>
              <a:t>The </a:t>
            </a:r>
            <a:r>
              <a:rPr lang="en-US" dirty="0"/>
              <a:t>brick walls that are in our way are there for a reason. They are not there to keep us out; they are there to give us a way to show how much we want it. – Mark </a:t>
            </a:r>
            <a:r>
              <a:rPr lang="en-US" dirty="0" smtClean="0"/>
              <a:t>Weinstein</a:t>
            </a:r>
          </a:p>
          <a:p>
            <a:pPr>
              <a:buFont typeface="Wingdings" panose="05000000000000000000" pitchFamily="2" charset="2"/>
              <a:buChar char="Ø"/>
            </a:pPr>
            <a:r>
              <a:rPr lang="en-US" b="1" dirty="0" smtClean="0"/>
              <a:t>You Can Do It!</a:t>
            </a:r>
            <a:endParaRPr lang="en-CA" b="1" dirty="0"/>
          </a:p>
        </p:txBody>
      </p:sp>
      <p:sp>
        <p:nvSpPr>
          <p:cNvPr id="4" name="Slide Number Placeholder 3"/>
          <p:cNvSpPr>
            <a:spLocks noGrp="1"/>
          </p:cNvSpPr>
          <p:nvPr>
            <p:ph type="sldNum" sz="quarter" idx="12"/>
          </p:nvPr>
        </p:nvSpPr>
        <p:spPr/>
        <p:txBody>
          <a:bodyPr/>
          <a:lstStyle/>
          <a:p>
            <a:fld id="{05A45D4B-07E4-47AC-91E2-D5A6C17680D1}" type="slidenum">
              <a:rPr lang="en-CA" smtClean="0"/>
              <a:t>7</a:t>
            </a:fld>
            <a:endParaRPr lang="en-CA"/>
          </a:p>
        </p:txBody>
      </p:sp>
    </p:spTree>
    <p:extLst>
      <p:ext uri="{BB962C8B-B14F-4D97-AF65-F5344CB8AC3E}">
        <p14:creationId xmlns:p14="http://schemas.microsoft.com/office/powerpoint/2010/main" val="1770792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i="1" dirty="0"/>
              <a:t>Questions for Discussion</a:t>
            </a:r>
          </a:p>
        </p:txBody>
      </p:sp>
      <p:sp>
        <p:nvSpPr>
          <p:cNvPr id="3" name="Content Placeholder 2"/>
          <p:cNvSpPr>
            <a:spLocks noGrp="1"/>
          </p:cNvSpPr>
          <p:nvPr>
            <p:ph idx="1"/>
          </p:nvPr>
        </p:nvSpPr>
        <p:spPr>
          <a:xfrm>
            <a:off x="628650" y="1506828"/>
            <a:ext cx="7886700" cy="5100034"/>
          </a:xfrm>
        </p:spPr>
        <p:txBody>
          <a:bodyPr>
            <a:normAutofit/>
          </a:bodyPr>
          <a:lstStyle/>
          <a:p>
            <a:pPr>
              <a:buFont typeface="Wingdings" panose="05000000000000000000" pitchFamily="2" charset="2"/>
              <a:buChar char="Ø"/>
            </a:pPr>
            <a:r>
              <a:rPr lang="en-CA" dirty="0"/>
              <a:t>Take turns sharing with each other some of what you learned and liked about today’s lesson.</a:t>
            </a:r>
          </a:p>
          <a:p>
            <a:pPr>
              <a:buFont typeface="Wingdings" panose="05000000000000000000" pitchFamily="2" charset="2"/>
              <a:buChar char="Ø"/>
            </a:pPr>
            <a:r>
              <a:rPr lang="en-US" dirty="0"/>
              <a:t>Share </a:t>
            </a:r>
            <a:r>
              <a:rPr lang="en-US" dirty="0" smtClean="0"/>
              <a:t>a memory of when you overcame adversity.</a:t>
            </a:r>
            <a:endParaRPr lang="en-US" dirty="0"/>
          </a:p>
          <a:p>
            <a:pPr>
              <a:buFont typeface="Wingdings" panose="05000000000000000000" pitchFamily="2" charset="2"/>
              <a:buChar char="Ø"/>
            </a:pPr>
            <a:r>
              <a:rPr lang="en-US" dirty="0"/>
              <a:t>Share about </a:t>
            </a:r>
            <a:r>
              <a:rPr lang="en-US" dirty="0" smtClean="0"/>
              <a:t>a current adversity and what you could do to embrace it.</a:t>
            </a:r>
            <a:endParaRPr lang="en-US" dirty="0"/>
          </a:p>
          <a:p>
            <a:pPr>
              <a:buFont typeface="Wingdings" panose="05000000000000000000" pitchFamily="2" charset="2"/>
              <a:buChar char="Ø"/>
            </a:pPr>
            <a:r>
              <a:rPr lang="en-CA" dirty="0"/>
              <a:t>Can you think of anyone else who might benefit this message? Perhaps share it with them.</a:t>
            </a:r>
          </a:p>
          <a:p>
            <a:pPr>
              <a:buFont typeface="Wingdings" panose="05000000000000000000" pitchFamily="2" charset="2"/>
              <a:buChar char="Ø"/>
            </a:pPr>
            <a:r>
              <a:rPr lang="en-CA" dirty="0"/>
              <a:t>Join the Launch Class mission to improve our society! Tell others, invite a friend.</a:t>
            </a:r>
          </a:p>
          <a:p>
            <a:pPr>
              <a:buFont typeface="Wingdings" panose="05000000000000000000" pitchFamily="2" charset="2"/>
              <a:buChar char="Ø"/>
            </a:pPr>
            <a:r>
              <a:rPr lang="en-CA" dirty="0"/>
              <a:t>Next week’s lesson </a:t>
            </a:r>
            <a:r>
              <a:rPr lang="en-CA" dirty="0" smtClean="0"/>
              <a:t>is on </a:t>
            </a:r>
            <a:r>
              <a:rPr lang="en-CA" u="sng" dirty="0" smtClean="0"/>
              <a:t>Strategies for Winning at Life</a:t>
            </a:r>
            <a:r>
              <a:rPr lang="en-CA" u="sng" dirty="0" smtClean="0"/>
              <a:t>! (7</a:t>
            </a:r>
            <a:r>
              <a:rPr lang="en-CA" u="sng" baseline="30000" dirty="0" smtClean="0"/>
              <a:t>th</a:t>
            </a:r>
            <a:r>
              <a:rPr lang="en-CA" u="sng" dirty="0" smtClean="0"/>
              <a:t> area)</a:t>
            </a:r>
            <a:endParaRPr lang="en-CA" u="sng" dirty="0"/>
          </a:p>
        </p:txBody>
      </p:sp>
      <p:sp>
        <p:nvSpPr>
          <p:cNvPr id="4" name="Slide Number Placeholder 3"/>
          <p:cNvSpPr>
            <a:spLocks noGrp="1"/>
          </p:cNvSpPr>
          <p:nvPr>
            <p:ph type="sldNum" sz="quarter" idx="12"/>
          </p:nvPr>
        </p:nvSpPr>
        <p:spPr/>
        <p:txBody>
          <a:bodyPr/>
          <a:lstStyle/>
          <a:p>
            <a:fld id="{05A45D4B-07E4-47AC-91E2-D5A6C17680D1}" type="slidenum">
              <a:rPr lang="en-CA" smtClean="0"/>
              <a:t>8</a:t>
            </a:fld>
            <a:endParaRPr lang="en-CA"/>
          </a:p>
        </p:txBody>
      </p:sp>
    </p:spTree>
    <p:extLst>
      <p:ext uri="{BB962C8B-B14F-4D97-AF65-F5344CB8AC3E}">
        <p14:creationId xmlns:p14="http://schemas.microsoft.com/office/powerpoint/2010/main" val="14338860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4903</TotalTime>
  <Words>860</Words>
  <Application>Microsoft Office PowerPoint</Application>
  <PresentationFormat>On-screen Show (4:3)</PresentationFormat>
  <Paragraphs>51</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You Can Do It! (a.k.a. Launch Class)</vt:lpstr>
      <vt:lpstr>Welcome/Intro to Launch Class</vt:lpstr>
      <vt:lpstr>Why Embrace Adversity?</vt:lpstr>
      <vt:lpstr>Embracing Adversity</vt:lpstr>
      <vt:lpstr>God’s Purposes of Adversity</vt:lpstr>
      <vt:lpstr>God’s Purposes of Adversity</vt:lpstr>
      <vt:lpstr>Embracing Adversity for Success!</vt:lpstr>
      <vt:lpstr>Questions for Discussion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Launch Class</dc:title>
  <dc:creator>User</dc:creator>
  <cp:lastModifiedBy>User</cp:lastModifiedBy>
  <cp:revision>191</cp:revision>
  <cp:lastPrinted>2020-09-14T22:49:57Z</cp:lastPrinted>
  <dcterms:created xsi:type="dcterms:W3CDTF">2020-09-12T17:37:55Z</dcterms:created>
  <dcterms:modified xsi:type="dcterms:W3CDTF">2020-12-07T22:47:12Z</dcterms:modified>
</cp:coreProperties>
</file>