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75" r:id="rId3"/>
    <p:sldId id="265" r:id="rId4"/>
    <p:sldId id="273" r:id="rId5"/>
    <p:sldId id="257" r:id="rId6"/>
    <p:sldId id="269" r:id="rId7"/>
    <p:sldId id="274" r:id="rId8"/>
    <p:sldId id="271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9154FA-876A-4D4E-90CD-91504F694E16}" type="datetimeFigureOut">
              <a:rPr lang="en-CA" smtClean="0"/>
              <a:t>2021-03-22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E00178-4E65-4266-88BF-7EE7F7F9DC8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2139098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DDFDE2-89E4-4B5B-A169-E79CD0E2664F}" type="datetimeFigureOut">
              <a:rPr lang="en-CA" smtClean="0"/>
              <a:t>2021-03-22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EF604B-FDC6-43D2-87A6-409EF995330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1630391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518311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006365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CCDA3-3E36-4B28-B011-ACFBBAEBE0AC}" type="datetime1">
              <a:rPr lang="en-CA" smtClean="0"/>
              <a:t>2021-03-22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955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50DEB-D0C7-4F7C-A06C-5B55715C6F2D}" type="datetime1">
              <a:rPr lang="en-CA" smtClean="0"/>
              <a:t>2021-03-22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65792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B35AA-511B-449C-9A45-8E29F8760B75}" type="datetime1">
              <a:rPr lang="en-CA" smtClean="0"/>
              <a:t>2021-03-22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86846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C8576-FFE4-414C-B1D6-F062EEAA451E}" type="datetime1">
              <a:rPr lang="en-CA" smtClean="0"/>
              <a:t>2021-03-22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35338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B3348-112B-40A3-9DE4-78EE3DFBA288}" type="datetime1">
              <a:rPr lang="en-CA" smtClean="0"/>
              <a:t>2021-03-22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91452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8FBFF-3E81-4BF9-A555-328E6D9BED54}" type="datetime1">
              <a:rPr lang="en-CA" smtClean="0"/>
              <a:t>2021-03-22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26779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ADF15-869A-494A-A378-324BBB267176}" type="datetime1">
              <a:rPr lang="en-CA" smtClean="0"/>
              <a:t>2021-03-22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66832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03931-2FE2-4869-8236-33C09EC3F2CB}" type="datetime1">
              <a:rPr lang="en-CA" smtClean="0"/>
              <a:t>2021-03-22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62128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6773-F98C-4847-9081-A0834FF76139}" type="datetime1">
              <a:rPr lang="en-CA" smtClean="0"/>
              <a:t>2021-03-22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84483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DB1AB-96D7-4712-A911-4907B9BAC271}" type="datetime1">
              <a:rPr lang="en-CA" smtClean="0"/>
              <a:t>2021-03-22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70671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88EEF-43E5-42D2-B275-977B06D344A4}" type="datetime1">
              <a:rPr lang="en-CA" smtClean="0"/>
              <a:t>2021-03-22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0376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0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CC41E-0728-47BF-88B7-EBBBECE2D381}" type="datetime1">
              <a:rPr lang="en-CA" smtClean="0"/>
              <a:t>2021-03-22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93494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yU8lUimI-Mk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/>
              <a:t>You </a:t>
            </a:r>
            <a:r>
              <a:rPr lang="en-CA" i="1" dirty="0"/>
              <a:t>Can</a:t>
            </a:r>
            <a:r>
              <a:rPr lang="en-CA" dirty="0"/>
              <a:t> Do It! (a.k.a. Launch Class)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CA" sz="3600" dirty="0"/>
          </a:p>
          <a:p>
            <a:r>
              <a:rPr lang="en-CA" sz="3600" dirty="0"/>
              <a:t>Lesson 9</a:t>
            </a:r>
            <a:r>
              <a:rPr lang="en-CA" sz="3600" dirty="0" smtClean="0"/>
              <a:t> </a:t>
            </a:r>
            <a:r>
              <a:rPr lang="en-CA" sz="3600" dirty="0"/>
              <a:t>– </a:t>
            </a:r>
            <a:r>
              <a:rPr lang="en-CA" sz="3600" dirty="0" smtClean="0"/>
              <a:t>Strategies for a Winning Life!</a:t>
            </a:r>
            <a:endParaRPr lang="en-CA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26933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i="1" dirty="0" smtClean="0"/>
              <a:t>Strategies for a Winning Life!</a:t>
            </a:r>
            <a:endParaRPr lang="en-CA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dirty="0" smtClean="0">
                <a:solidFill>
                  <a:prstClr val="black"/>
                </a:solidFill>
              </a:rPr>
              <a:t>Let’s watch the 3-min video with John Maxwell talking about </a:t>
            </a:r>
            <a:r>
              <a:rPr lang="en-CA" b="1" dirty="0" smtClean="0">
                <a:solidFill>
                  <a:prstClr val="black"/>
                </a:solidFill>
              </a:rPr>
              <a:t>The Secret to Success </a:t>
            </a:r>
            <a:r>
              <a:rPr lang="en-CA" dirty="0" smtClean="0">
                <a:solidFill>
                  <a:prstClr val="black"/>
                </a:solidFill>
              </a:rPr>
              <a:t>that was part of our pre-class study material – to get our juices flowing!</a:t>
            </a:r>
            <a:endParaRPr lang="en-CA" dirty="0" smtClean="0">
              <a:hlinkClick r:id="rId2"/>
            </a:endParaRPr>
          </a:p>
          <a:p>
            <a:r>
              <a:rPr lang="en-CA" dirty="0" smtClean="0">
                <a:hlinkClick r:id="rId2"/>
              </a:rPr>
              <a:t>https</a:t>
            </a:r>
            <a:r>
              <a:rPr lang="en-CA" dirty="0">
                <a:hlinkClick r:id="rId2"/>
              </a:rPr>
              <a:t>://</a:t>
            </a:r>
            <a:r>
              <a:rPr lang="en-CA" dirty="0" smtClean="0">
                <a:hlinkClick r:id="rId2"/>
              </a:rPr>
              <a:t>www.youtube.com/watch?v=yU8lUimI-Mk</a:t>
            </a:r>
            <a:endParaRPr lang="en-CA" dirty="0" smtClean="0"/>
          </a:p>
          <a:p>
            <a:r>
              <a:rPr lang="en-CA" dirty="0" smtClean="0"/>
              <a:t>(Or run it from browser</a:t>
            </a:r>
            <a:r>
              <a:rPr lang="en-CA" dirty="0" smtClean="0"/>
              <a:t>)</a:t>
            </a:r>
          </a:p>
          <a:p>
            <a:r>
              <a:rPr lang="en-CA" dirty="0" smtClean="0"/>
              <a:t>Let’s brainstorm on the white board – what are some of the ideas that people have of success?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6181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i="1" dirty="0"/>
              <a:t>Welcome/Intro to Launch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670" y="1672959"/>
            <a:ext cx="7886700" cy="484375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CA" sz="3200" dirty="0"/>
              <a:t>We commend you and believe in you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/>
              <a:t>Your coaches are here for you - to help you successfully launch…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b="1" dirty="0"/>
              <a:t>It's all about you. Help us to help you!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/>
              <a:t>We'll often refer to the 7 areas and this Life-Choices Diagram…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/>
              <a:t>Last </a:t>
            </a:r>
            <a:r>
              <a:rPr lang="en-US" sz="3200" dirty="0" smtClean="0"/>
              <a:t>time </a:t>
            </a:r>
            <a:r>
              <a:rPr lang="en-US" sz="3200" dirty="0"/>
              <a:t>we talked about Embracing Adversity on Your Way to Success. This week will be </a:t>
            </a:r>
            <a:r>
              <a:rPr lang="en-US" sz="3200" dirty="0" smtClean="0"/>
              <a:t>on </a:t>
            </a:r>
            <a:r>
              <a:rPr lang="en-US" sz="3200" b="1" dirty="0" smtClean="0"/>
              <a:t>Strategies for a Winning Life!</a:t>
            </a:r>
            <a:endParaRPr lang="en-US" sz="3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12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i="1" dirty="0" smtClean="0"/>
              <a:t>How Do We Know a Winning Life?</a:t>
            </a:r>
            <a:endParaRPr lang="en-CA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71224"/>
            <a:ext cx="7886700" cy="515025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200" dirty="0"/>
              <a:t>Excel and have confidence in all 7 </a:t>
            </a:r>
            <a:r>
              <a:rPr lang="en-US" sz="3200" dirty="0" smtClean="0"/>
              <a:t>areas?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/>
              <a:t>Enjoying </a:t>
            </a:r>
            <a:r>
              <a:rPr lang="en-US" sz="3200" b="1" dirty="0" smtClean="0"/>
              <a:t>lasting peace, joy, confidence, fulfillment?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/>
              <a:t>Lots of fun and pleasure? </a:t>
            </a:r>
            <a:r>
              <a:rPr lang="en-US" sz="2400" dirty="0" smtClean="0"/>
              <a:t>(look at the Life Choices Diagram)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/>
              <a:t>Lots of money, success, prestige?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/>
              <a:t>Fulfilling your purpose? </a:t>
            </a:r>
            <a:r>
              <a:rPr lang="en-US" sz="2400" dirty="0" smtClean="0"/>
              <a:t>(as the video alluded to)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/>
              <a:t>How about </a:t>
            </a:r>
            <a:r>
              <a:rPr lang="en-US" sz="3200" b="1" dirty="0" smtClean="0"/>
              <a:t>Finishing Well? </a:t>
            </a:r>
            <a:r>
              <a:rPr lang="en-US" sz="2400" dirty="0" smtClean="0"/>
              <a:t>(mention the book of that name, and Steven Covey’s book, The 7 Habits of Highly Successful People)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84330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CA" i="1" dirty="0" smtClean="0"/>
              <a:t>How Do We Know a Winning Life?</a:t>
            </a:r>
            <a:endParaRPr lang="en-CA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90688"/>
            <a:ext cx="7886700" cy="503078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/>
              <a:t>Setting &amp; Achieving Meaningful Goals?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b="1" dirty="0" smtClean="0"/>
              <a:t>Fulfilling our God-given destiny?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/>
              <a:t>Having a strong sense of peace when we die? </a:t>
            </a:r>
            <a:r>
              <a:rPr lang="en-US" sz="2400" dirty="0" smtClean="0"/>
              <a:t>(We know where we’re going, sense of fulfillment, happy with our legacy, excited to meet our maker)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/>
              <a:t>Finding &amp; Choosing a Great Spouse?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/>
              <a:t>Finding &amp; Choosing a Great Career?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b="1" dirty="0" smtClean="0"/>
              <a:t>Being part of something greater than ourselves? </a:t>
            </a:r>
            <a:r>
              <a:rPr lang="en-US" sz="2400" dirty="0" smtClean="0"/>
              <a:t>(perhaps God’s plans?)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3025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CA" i="1" dirty="0" smtClean="0"/>
              <a:t>Strategies for Getting There</a:t>
            </a:r>
            <a:endParaRPr lang="en-CA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45465"/>
            <a:ext cx="7886700" cy="4958366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200" b="1" dirty="0" smtClean="0"/>
              <a:t>Write down your goals </a:t>
            </a:r>
            <a:r>
              <a:rPr lang="en-US" sz="3200" dirty="0" smtClean="0"/>
              <a:t>– starting today (a major secret) </a:t>
            </a:r>
            <a:r>
              <a:rPr lang="en-US" sz="2400" dirty="0" smtClean="0"/>
              <a:t>Before you go to bed tonight, perhaps as your driving home, think about and write down at least 3 big goals that turn you on. How do you want to be remembered? How healthy do you want to be at age 80?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sz="3200" dirty="0" smtClean="0"/>
              <a:t>Find a good coach/mentor who can offer encouragement and wisdom </a:t>
            </a:r>
            <a:r>
              <a:rPr lang="en-CA" sz="2400" dirty="0" smtClean="0"/>
              <a:t>(like at Launch Class)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sz="3200" dirty="0" smtClean="0"/>
              <a:t>Tell a few trusted people. Ask them for help and/or direction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sz="3200" dirty="0" smtClean="0"/>
              <a:t>Take an inventory of all your </a:t>
            </a:r>
            <a:r>
              <a:rPr lang="en-CA" sz="3200" b="1" dirty="0" smtClean="0"/>
              <a:t>daily/weekly habits</a:t>
            </a:r>
            <a:r>
              <a:rPr lang="en-CA" sz="3200" dirty="0" smtClean="0"/>
              <a:t> and ask whether they’re helping or hurting you.</a:t>
            </a:r>
            <a:endParaRPr lang="en-CA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5317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i="1" dirty="0" smtClean="0"/>
              <a:t>Strategies for Getting There</a:t>
            </a:r>
            <a:endParaRPr lang="en-CA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71223"/>
            <a:ext cx="7794133" cy="500988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CA" sz="3200" dirty="0" smtClean="0"/>
              <a:t>We’re not supposed to be able to do it on our own. </a:t>
            </a:r>
            <a:r>
              <a:rPr lang="en-CA" sz="2400" b="1" dirty="0" smtClean="0"/>
              <a:t>We need God and others. </a:t>
            </a:r>
            <a:r>
              <a:rPr lang="en-CA" sz="2400" dirty="0" smtClean="0"/>
              <a:t>Consider how you can include God’s power in your life. He’s all for you and is just waiting for you to ask Him for help!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sz="3200" dirty="0" smtClean="0"/>
              <a:t>Feed your mind and soul. </a:t>
            </a:r>
            <a:r>
              <a:rPr lang="en-CA" sz="2400" dirty="0" smtClean="0"/>
              <a:t>Perhaps listen to Rick Warren’s Daily Hope Podcast (or similar). Attend Launch Class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sz="3200" b="1" dirty="0" smtClean="0"/>
              <a:t>We become like who we associate with.</a:t>
            </a:r>
            <a:endParaRPr lang="en-CA" sz="2000" b="1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/>
              <a:t>A. Choose our friends carefully.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CA" sz="2000" dirty="0" smtClean="0"/>
              <a:t>B. Truly successful people enjoy helping others who are coming along behind them. How can you get around your heroes? Books, seminars, videos?</a:t>
            </a:r>
          </a:p>
          <a:p>
            <a:pPr marL="0" indent="0">
              <a:buNone/>
            </a:pPr>
            <a:endParaRPr lang="en-CA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63372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i="1" dirty="0" smtClean="0"/>
              <a:t>Strategies for a Winning Life</a:t>
            </a:r>
            <a:endParaRPr lang="en-CA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55313"/>
            <a:ext cx="7886700" cy="52661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/>
              <a:t>Remember, </a:t>
            </a:r>
            <a:r>
              <a:rPr lang="en-US" sz="3200" b="1" dirty="0" smtClean="0"/>
              <a:t>the journey is at least as important as the goal/destination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/>
              <a:t>Have goals in all 7 areas of life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/>
              <a:t>Make a plan in each area and ask for help/direction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/>
              <a:t>Don’t expect overnight change or success. </a:t>
            </a:r>
            <a:r>
              <a:rPr lang="en-US" sz="3200" b="1" dirty="0" smtClean="0"/>
              <a:t>Form new habits one at a time </a:t>
            </a:r>
            <a:r>
              <a:rPr lang="en-US" sz="3200" dirty="0" smtClean="0"/>
              <a:t>and enjoy the feeling of progress.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/>
              <a:t>Help others as part of your process.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b="1" dirty="0" smtClean="0"/>
              <a:t>You Can Do It!</a:t>
            </a:r>
            <a:endParaRPr lang="en-CA" sz="3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70792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i="1" dirty="0"/>
              <a:t>Questions for 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06828"/>
            <a:ext cx="7886700" cy="510003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CA" dirty="0"/>
              <a:t>Take turns sharing with each other some of what you learned and liked about today’s lesson.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Take turns sharing with each other some of our goals and dreams, </a:t>
            </a:r>
            <a:r>
              <a:rPr lang="en-US" dirty="0" err="1"/>
              <a:t>esp</a:t>
            </a:r>
            <a:r>
              <a:rPr lang="en-US" dirty="0"/>
              <a:t> if nothing could stop us. Try to listen to and encourage one another.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dirty="0" smtClean="0"/>
              <a:t>Can </a:t>
            </a:r>
            <a:r>
              <a:rPr lang="en-CA" dirty="0"/>
              <a:t>you think of anyone else who might benefit this message? Perhaps share it with them.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dirty="0"/>
              <a:t>Join the Launch Class mission to improve our society! </a:t>
            </a:r>
            <a:r>
              <a:rPr lang="en-CA" dirty="0" smtClean="0"/>
              <a:t>Grow yourself. Tell </a:t>
            </a:r>
            <a:r>
              <a:rPr lang="en-CA" smtClean="0"/>
              <a:t>others</a:t>
            </a:r>
            <a:r>
              <a:rPr lang="en-CA"/>
              <a:t> </a:t>
            </a:r>
            <a:r>
              <a:rPr lang="en-CA" smtClean="0"/>
              <a:t>about it.</a:t>
            </a:r>
            <a:endParaRPr lang="en-CA" dirty="0"/>
          </a:p>
          <a:p>
            <a:pPr>
              <a:buFont typeface="Wingdings" panose="05000000000000000000" pitchFamily="2" charset="2"/>
              <a:buChar char="Ø"/>
            </a:pPr>
            <a:r>
              <a:rPr lang="en-CA" dirty="0"/>
              <a:t>Next week’s lesson </a:t>
            </a:r>
            <a:r>
              <a:rPr lang="en-CA" dirty="0" smtClean="0"/>
              <a:t>should be in 2 weeks. Check the website or register to be notified of Blog</a:t>
            </a:r>
            <a:endParaRPr lang="en-CA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33886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5064</TotalTime>
  <Words>724</Words>
  <Application>Microsoft Office PowerPoint</Application>
  <PresentationFormat>On-screen Show (4:3)</PresentationFormat>
  <Paragraphs>61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Office Theme</vt:lpstr>
      <vt:lpstr>You Can Do It! (a.k.a. Launch Class)</vt:lpstr>
      <vt:lpstr>Strategies for a Winning Life!</vt:lpstr>
      <vt:lpstr>Welcome/Intro to Launch Class</vt:lpstr>
      <vt:lpstr>How Do We Know a Winning Life?</vt:lpstr>
      <vt:lpstr>How Do We Know a Winning Life?</vt:lpstr>
      <vt:lpstr>Strategies for Getting There</vt:lpstr>
      <vt:lpstr>Strategies for Getting There</vt:lpstr>
      <vt:lpstr>Strategies for a Winning Life</vt:lpstr>
      <vt:lpstr>Questions for Discussion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Launch Class</dc:title>
  <dc:creator>User</dc:creator>
  <cp:lastModifiedBy>User</cp:lastModifiedBy>
  <cp:revision>204</cp:revision>
  <cp:lastPrinted>2020-09-14T22:49:57Z</cp:lastPrinted>
  <dcterms:created xsi:type="dcterms:W3CDTF">2020-09-12T17:37:55Z</dcterms:created>
  <dcterms:modified xsi:type="dcterms:W3CDTF">2021-03-22T23:24:53Z</dcterms:modified>
</cp:coreProperties>
</file>