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73" r:id="rId4"/>
    <p:sldId id="257" r:id="rId5"/>
    <p:sldId id="269" r:id="rId6"/>
    <p:sldId id="275" r:id="rId7"/>
    <p:sldId id="274" r:id="rId8"/>
    <p:sldId id="27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2021-06-19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2021-06-19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2021-06-19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2021-06-19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2021-06-19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2021-06-19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2021-06-19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2021-06-19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2021-06-19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10 – People Skills &amp; Relationships – Part 2!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time we talked about Strategies for a Winning Life. This week will be on </a:t>
            </a:r>
            <a:r>
              <a:rPr lang="en-US" sz="3200" b="1" dirty="0"/>
              <a:t>People Skills &amp; Relationships – Part 2!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Why Talk About People Skills &amp; Relationships?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062"/>
            <a:ext cx="7886700" cy="48264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They are a key aspect of getting what we really want in life, which is enjoying </a:t>
            </a:r>
            <a:r>
              <a:rPr lang="en-US" sz="3200" u="sng" dirty="0"/>
              <a:t>lasting peace, confidence, happiness and fulfillment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If we’d like to help others or be successful, we need to have confidence in this area.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This isn’t taught much in school or at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u="sng" dirty="0"/>
              <a:t>What’s your dream?</a:t>
            </a:r>
            <a:r>
              <a:rPr lang="en-US" sz="3200" dirty="0"/>
              <a:t> It will likely require this.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How would you like to be remembered?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Refer to Part 1 of People Skills &amp; Relationships – Lesson #2.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Dr. Henry Cloud’s 3 Podcasts: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5520"/>
            <a:ext cx="7886700" cy="5135956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/>
              <a:t>The Best Relationships Start With These 4 Things</a:t>
            </a:r>
            <a:r>
              <a:rPr lang="en-US" sz="2800" dirty="0"/>
              <a:t>: We need connectedness, freedom, ability to metabolize negative things, and to use our talents.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/>
              <a:t>How to Deal with Controlling People?: </a:t>
            </a:r>
            <a:r>
              <a:rPr lang="en-US" sz="2800" dirty="0"/>
              <a:t>Convert them into frustrated people by just saying no! But we also need to get over our hang-ups about what others think of us.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/>
              <a:t>Why We Hang on to Toxic People?: </a:t>
            </a:r>
            <a:r>
              <a:rPr lang="en-US" sz="2800" dirty="0"/>
              <a:t>We often have a subconscious fear of rejection or of being alone. Therefore, we need some good people around us, so that we won’t be alone if rejected.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Drs. Andrea &amp; Jonathan Taylor-Cummings: 4 Habits of ALL Successful Relationships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86609"/>
            <a:ext cx="7886700" cy="4317222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en-US" sz="2800" b="1" dirty="0"/>
              <a:t>1. Be Curious, not critical: </a:t>
            </a:r>
            <a:r>
              <a:rPr lang="en-US" sz="2800" dirty="0"/>
              <a:t>Invest the time to understand the other person. Play to our strengths.</a:t>
            </a:r>
          </a:p>
          <a:p>
            <a:pPr marL="457200" lvl="1" indent="0">
              <a:buNone/>
            </a:pPr>
            <a:r>
              <a:rPr lang="en-US" sz="2800" b="1" dirty="0"/>
              <a:t>2. Be Careful, not crushing: </a:t>
            </a:r>
            <a:r>
              <a:rPr lang="en-US" sz="2800" dirty="0"/>
              <a:t>Care about the other person always vs being self-focused.</a:t>
            </a:r>
          </a:p>
          <a:p>
            <a:pPr marL="457200" lvl="1" indent="0">
              <a:buNone/>
            </a:pPr>
            <a:r>
              <a:rPr lang="en-US" sz="2800" b="1" dirty="0"/>
              <a:t>3. Ask, don’t assume: </a:t>
            </a:r>
            <a:r>
              <a:rPr lang="en-US" sz="2800" dirty="0"/>
              <a:t>Assuming usually comes across as disrespectful. Get good at having </a:t>
            </a:r>
            <a:r>
              <a:rPr lang="en-US" sz="2800" u="sng" dirty="0"/>
              <a:t>“courageous conversations”</a:t>
            </a:r>
            <a:r>
              <a:rPr lang="en-US" sz="2800" dirty="0"/>
              <a:t> in safety w/o judging</a:t>
            </a:r>
          </a:p>
          <a:p>
            <a:pPr marL="457200" lvl="1" indent="0">
              <a:buNone/>
            </a:pPr>
            <a:r>
              <a:rPr lang="en-US" sz="2800" b="1" dirty="0"/>
              <a:t>4. Connect before you correct: </a:t>
            </a:r>
            <a:r>
              <a:rPr lang="en-US" sz="2800" dirty="0"/>
              <a:t>Communicate value and appreciation and less about our need to criticize. Never stop dating your mate.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17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08A48-CF3B-41CF-ABF7-69F794A0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Rick Warren’s “Keeping the </a:t>
            </a:r>
            <a:r>
              <a:rPr lang="en-US" dirty="0" err="1"/>
              <a:t>Crazymakers</a:t>
            </a:r>
            <a:r>
              <a:rPr lang="en-US" dirty="0"/>
              <a:t> from Making You Crazy”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1C36B-17C7-42CD-BEA2-EFBE5D26D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5322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Let’s define </a:t>
            </a:r>
            <a:r>
              <a:rPr lang="en-CA" sz="3200" dirty="0" err="1"/>
              <a:t>Crazymakers</a:t>
            </a:r>
            <a:r>
              <a:rPr lang="en-CA" sz="3200" dirty="0"/>
              <a:t>. People who are: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sz="1200" dirty="0"/>
          </a:p>
          <a:p>
            <a:pPr marL="0" indent="0">
              <a:buNone/>
            </a:pPr>
            <a:r>
              <a:rPr lang="en-CA" sz="3200" dirty="0"/>
              <a:t>1. </a:t>
            </a:r>
            <a:r>
              <a:rPr lang="en-CA" sz="3200" b="1" dirty="0"/>
              <a:t>Demanding</a:t>
            </a:r>
            <a:r>
              <a:rPr lang="en-CA" sz="3200" dirty="0"/>
              <a:t> – and controlling</a:t>
            </a:r>
          </a:p>
          <a:p>
            <a:pPr marL="0" indent="0">
              <a:buNone/>
            </a:pPr>
            <a:r>
              <a:rPr lang="en-CA" sz="3200" dirty="0"/>
              <a:t>2. </a:t>
            </a:r>
            <a:r>
              <a:rPr lang="en-CA" sz="3200" b="1" dirty="0"/>
              <a:t>Disapproving</a:t>
            </a:r>
          </a:p>
          <a:p>
            <a:pPr marL="0" indent="0">
              <a:buNone/>
            </a:pPr>
            <a:r>
              <a:rPr lang="en-CA" sz="3200" dirty="0"/>
              <a:t>3. </a:t>
            </a:r>
            <a:r>
              <a:rPr lang="en-CA" sz="3200" b="1" dirty="0"/>
              <a:t>Deafening</a:t>
            </a:r>
            <a:r>
              <a:rPr lang="en-CA" sz="3200" dirty="0"/>
              <a:t> – loud, angry</a:t>
            </a:r>
          </a:p>
          <a:p>
            <a:pPr marL="0" indent="0">
              <a:buNone/>
            </a:pPr>
            <a:r>
              <a:rPr lang="en-CA" sz="3200" dirty="0"/>
              <a:t>4. </a:t>
            </a:r>
            <a:r>
              <a:rPr lang="en-CA" sz="3200" b="1" dirty="0"/>
              <a:t>Destructive</a:t>
            </a:r>
            <a:r>
              <a:rPr lang="en-CA" sz="3200" dirty="0"/>
              <a:t> - hurtful</a:t>
            </a:r>
          </a:p>
          <a:p>
            <a:pPr marL="0" indent="0">
              <a:buNone/>
            </a:pPr>
            <a:r>
              <a:rPr lang="en-CA" sz="3200" dirty="0"/>
              <a:t>5. </a:t>
            </a:r>
            <a:r>
              <a:rPr lang="en-CA" sz="3200" b="1" dirty="0"/>
              <a:t>Discontented</a:t>
            </a:r>
          </a:p>
          <a:p>
            <a:pPr marL="0" indent="0">
              <a:buNone/>
            </a:pPr>
            <a:r>
              <a:rPr lang="en-CA" sz="3200" dirty="0"/>
              <a:t>6. </a:t>
            </a:r>
            <a:r>
              <a:rPr lang="en-CA" sz="3200" b="1" dirty="0"/>
              <a:t>Demeaning</a:t>
            </a:r>
            <a:r>
              <a:rPr lang="en-CA" sz="3200" dirty="0"/>
              <a:t> – they often put us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57D1-573C-480A-A0A5-099ADB12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976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Rick Warren’s “Keeping the </a:t>
            </a:r>
            <a:r>
              <a:rPr lang="en-CA" dirty="0" err="1"/>
              <a:t>Crazymakers</a:t>
            </a:r>
            <a:r>
              <a:rPr lang="en-CA" dirty="0"/>
              <a:t> from Making You Crazy”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7826"/>
            <a:ext cx="7794133" cy="45932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3200" dirty="0"/>
              <a:t>1. </a:t>
            </a:r>
            <a:r>
              <a:rPr lang="en-CA" sz="3200" b="1" dirty="0"/>
              <a:t>Refuse to be offended </a:t>
            </a:r>
            <a:r>
              <a:rPr lang="en-CA" sz="3200" dirty="0"/>
              <a:t>– look past the behavior to the pain in their life or past (care about them).</a:t>
            </a:r>
          </a:p>
          <a:p>
            <a:pPr marL="0" indent="0">
              <a:buNone/>
            </a:pPr>
            <a:r>
              <a:rPr lang="en-CA" sz="3200" dirty="0"/>
              <a:t>2. Don’t wait for an apology to forgive them.</a:t>
            </a:r>
          </a:p>
          <a:p>
            <a:pPr marL="0" indent="0">
              <a:buNone/>
            </a:pPr>
            <a:r>
              <a:rPr lang="en-CA" sz="3200" dirty="0"/>
              <a:t>3. Refuse to gossip about them.</a:t>
            </a:r>
          </a:p>
          <a:p>
            <a:pPr marL="0" indent="0">
              <a:buNone/>
            </a:pPr>
            <a:r>
              <a:rPr lang="en-CA" sz="3200" dirty="0"/>
              <a:t>4. Refuse to play their game. </a:t>
            </a:r>
            <a:r>
              <a:rPr lang="en-CA" sz="3200" b="1" dirty="0"/>
              <a:t>Don’t respond in kind.</a:t>
            </a:r>
          </a:p>
          <a:p>
            <a:pPr marL="0" indent="0">
              <a:buNone/>
            </a:pPr>
            <a:r>
              <a:rPr lang="en-CA" sz="3200" dirty="0"/>
              <a:t>5. Refuse to cave in – to give in to their demands.</a:t>
            </a:r>
          </a:p>
          <a:p>
            <a:pPr marL="0" indent="0">
              <a:buNone/>
            </a:pPr>
            <a:r>
              <a:rPr lang="en-CA" sz="3200" dirty="0"/>
              <a:t>6. Always take the high ground – </a:t>
            </a:r>
            <a:r>
              <a:rPr lang="en-CA" sz="3200" b="1" dirty="0"/>
              <a:t>always be respectful</a:t>
            </a:r>
            <a:r>
              <a:rPr lang="en-CA" sz="3200" dirty="0"/>
              <a:t> – no exceptions, ever.</a:t>
            </a:r>
            <a:endParaRPr lang="en-CA" sz="1600" dirty="0"/>
          </a:p>
          <a:p>
            <a:pPr marL="0" indent="0">
              <a:buNone/>
            </a:pP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7 Biblical Steps for Resolving 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3300"/>
            <a:ext cx="7886700" cy="4968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1. </a:t>
            </a:r>
            <a:r>
              <a:rPr lang="en-US" sz="2400" b="1" dirty="0"/>
              <a:t>Take the initiative </a:t>
            </a:r>
            <a:r>
              <a:rPr lang="en-US" sz="2400" dirty="0"/>
              <a:t>to resolve the conflict. Matt 18:15</a:t>
            </a:r>
          </a:p>
          <a:p>
            <a:pPr marL="0" indent="0">
              <a:buNone/>
            </a:pPr>
            <a:r>
              <a:rPr lang="en-US" sz="2400" dirty="0"/>
              <a:t>2. Focus on goals bigger than your personal differences. Eph 4:3</a:t>
            </a:r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b="1" dirty="0"/>
              <a:t>Listen attentively </a:t>
            </a:r>
            <a:r>
              <a:rPr lang="en-US" sz="2400" dirty="0"/>
              <a:t>as the other person tells how he or she sees the situation. Prov 18:13 and 29:20</a:t>
            </a:r>
          </a:p>
          <a:p>
            <a:pPr marL="0" indent="0">
              <a:buNone/>
            </a:pPr>
            <a:r>
              <a:rPr lang="en-US" sz="2400" dirty="0"/>
              <a:t>4. Validate the person’s feelings without minimizing his or her concerns. James 1:19-20</a:t>
            </a:r>
          </a:p>
          <a:p>
            <a:pPr marL="0" indent="0">
              <a:buNone/>
            </a:pPr>
            <a:r>
              <a:rPr lang="en-US" sz="2400" dirty="0"/>
              <a:t>5. Tell your story. </a:t>
            </a:r>
            <a:r>
              <a:rPr lang="en-US" sz="2400" b="1" dirty="0"/>
              <a:t>Communicate feelings without blaming others</a:t>
            </a:r>
            <a:r>
              <a:rPr lang="en-US" sz="2400" dirty="0"/>
              <a:t>. Prov 18:17</a:t>
            </a:r>
          </a:p>
          <a:p>
            <a:pPr marL="0" indent="0">
              <a:buNone/>
            </a:pPr>
            <a:r>
              <a:rPr lang="en-US" sz="2400" dirty="0"/>
              <a:t>6. Apologize and ask forgiveness for your part in the disagreement. Col 3:13</a:t>
            </a:r>
          </a:p>
          <a:p>
            <a:pPr marL="0" indent="0">
              <a:buNone/>
            </a:pPr>
            <a:r>
              <a:rPr lang="en-US" sz="2400" dirty="0"/>
              <a:t>7. Discuss how to avoid future conflict. Prov 17:14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079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161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some of our specific situations with difficult people and </a:t>
            </a:r>
            <a:r>
              <a:rPr lang="en-US" b="1" dirty="0"/>
              <a:t>what we’re going to try doing differently</a:t>
            </a:r>
            <a:r>
              <a:rPr lang="en-US" dirty="0"/>
              <a:t>.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from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Grow yourself. </a:t>
            </a:r>
            <a:r>
              <a:rPr lang="en-CA" b="1" dirty="0"/>
              <a:t>Tell others about it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should be in 2 weeks. Check the website or register to be notified of </a:t>
            </a:r>
            <a:r>
              <a:rPr lang="en-CA"/>
              <a:t>Blog updates.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5330</TotalTime>
  <Words>784</Words>
  <Application>Microsoft Office PowerPoint</Application>
  <PresentationFormat>On-screen Show (4:3)</PresentationFormat>
  <Paragraphs>64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Why Talk About People Skills &amp; Relationships?</vt:lpstr>
      <vt:lpstr>Dr. Henry Cloud’s 3 Podcasts:</vt:lpstr>
      <vt:lpstr>Drs. Andrea &amp; Jonathan Taylor-Cummings: 4 Habits of ALL Successful Relationships</vt:lpstr>
      <vt:lpstr>Rick Warren’s “Keeping the Crazymakers from Making You Crazy”</vt:lpstr>
      <vt:lpstr>Rick Warren’s “Keeping the Crazymakers from Making You Crazy”</vt:lpstr>
      <vt:lpstr>7 Biblical Steps for Resolving Conflict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228</cp:revision>
  <cp:lastPrinted>2021-03-22T23:04:44Z</cp:lastPrinted>
  <dcterms:created xsi:type="dcterms:W3CDTF">2020-09-12T17:37:55Z</dcterms:created>
  <dcterms:modified xsi:type="dcterms:W3CDTF">2021-06-19T17:37:53Z</dcterms:modified>
</cp:coreProperties>
</file>