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73" r:id="rId4"/>
    <p:sldId id="257" r:id="rId5"/>
    <p:sldId id="276" r:id="rId6"/>
    <p:sldId id="269" r:id="rId7"/>
    <p:sldId id="274" r:id="rId8"/>
    <p:sldId id="271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9154FA-876A-4D4E-90CD-91504F694E16}" type="datetimeFigureOut">
              <a:rPr lang="en-CA" smtClean="0"/>
              <a:t>2021-07-05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E00178-4E65-4266-88BF-7EE7F7F9DC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390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DDFDE2-89E4-4B5B-A169-E79CD0E2664F}" type="datetimeFigureOut">
              <a:rPr lang="en-CA" smtClean="0"/>
              <a:t>2021-07-05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EF604B-FDC6-43D2-87A6-409EF9953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3039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83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63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CDA3-3E36-4B28-B011-ACFBBAEBE0AC}" type="datetime1">
              <a:rPr lang="en-CA" smtClean="0"/>
              <a:t>2021-07-05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DEB-D0C7-4F7C-A06C-5B55715C6F2D}" type="datetime1">
              <a:rPr lang="en-CA" smtClean="0"/>
              <a:t>2021-07-05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79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5AA-511B-449C-9A45-8E29F8760B75}" type="datetime1">
              <a:rPr lang="en-CA" smtClean="0"/>
              <a:t>2021-07-05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8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576-FFE4-414C-B1D6-F062EEAA451E}" type="datetime1">
              <a:rPr lang="en-CA" smtClean="0"/>
              <a:t>2021-07-05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33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3348-112B-40A3-9DE4-78EE3DFBA288}" type="datetime1">
              <a:rPr lang="en-CA" smtClean="0"/>
              <a:t>2021-07-05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45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FBFF-3E81-4BF9-A555-328E6D9BED54}" type="datetime1">
              <a:rPr lang="en-CA" smtClean="0"/>
              <a:t>2021-07-05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77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DF15-869A-494A-A378-324BBB267176}" type="datetime1">
              <a:rPr lang="en-CA" smtClean="0"/>
              <a:t>2021-07-05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83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3931-2FE2-4869-8236-33C09EC3F2CB}" type="datetime1">
              <a:rPr lang="en-CA" smtClean="0"/>
              <a:t>2021-07-05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12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6773-F98C-4847-9081-A0834FF76139}" type="datetime1">
              <a:rPr lang="en-CA" smtClean="0"/>
              <a:t>2021-07-05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4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B1AB-96D7-4712-A911-4907B9BAC271}" type="datetime1">
              <a:rPr lang="en-CA" smtClean="0"/>
              <a:t>2021-07-05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7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8EEF-43E5-42D2-B275-977B06D344A4}" type="datetime1">
              <a:rPr lang="en-CA" smtClean="0"/>
              <a:t>2021-07-05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C41E-0728-47BF-88B7-EBBBECE2D381}" type="datetime1">
              <a:rPr lang="en-CA" smtClean="0"/>
              <a:t>2021-07-05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5D4B-07E4-47AC-91E2-D5A6C17680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4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mseysolutions.com/budgeting/useful-for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w8o73m1ro" TargetMode="External"/><Relationship Id="rId2" Type="http://schemas.openxmlformats.org/officeDocument/2006/relationships/hyperlink" Target="https://www.youtube.com/watch?v=0wi6b3wWwn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You </a:t>
            </a:r>
            <a:r>
              <a:rPr lang="en-CA" i="1" dirty="0"/>
              <a:t>Can</a:t>
            </a:r>
            <a:r>
              <a:rPr lang="en-CA" dirty="0"/>
              <a:t> Do It! (a.k.a. Launch Class)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 sz="3600" dirty="0"/>
          </a:p>
          <a:p>
            <a:r>
              <a:rPr lang="en-CA" sz="3600" dirty="0"/>
              <a:t>Lesson 11 – Money Management Fundamentals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93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Welcome/Intro to Launch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1672959"/>
            <a:ext cx="7886700" cy="4843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200" dirty="0"/>
              <a:t>We commend you and believe in you!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Your coaches are here for you - to help you successfully launch…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It's all about you. Help us to help you!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We'll often refer to the 7 areas and this Life-Choices Diagram…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Last time we talked about “People Skills &amp; Relationships – Part 2”. This week will be on</a:t>
            </a:r>
            <a:r>
              <a:rPr lang="en-US" sz="3200" b="1" dirty="0"/>
              <a:t> Money Management Fundamentals.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Money – 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463"/>
            <a:ext cx="7886700" cy="52450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Money is a means of savings &amp; exchange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The Bible says more about money than any other topic</a:t>
            </a:r>
            <a:r>
              <a:rPr lang="en-US" sz="3200" dirty="0"/>
              <a:t>, so it’s an important area of study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This isn’t taught much in school or at home.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u="sng" dirty="0"/>
              <a:t>What’s your dream?</a:t>
            </a:r>
            <a:r>
              <a:rPr lang="en-US" sz="3200" dirty="0"/>
              <a:t> It will likely require some expertise in the area of money mgmt.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It’s not nearly as easy as it looks, and </a:t>
            </a:r>
            <a:r>
              <a:rPr lang="en-US" sz="3200" b="1" dirty="0"/>
              <a:t>there is a spiritual side to money</a:t>
            </a:r>
            <a:r>
              <a:rPr lang="en-US" sz="3200" dirty="0"/>
              <a:t> that will help us if we’ll consider it.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3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i="1" dirty="0"/>
              <a:t>Some High Level Principles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520"/>
            <a:ext cx="7886700" cy="51359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Get out of debt and stay out of debt. </a:t>
            </a:r>
            <a:r>
              <a:rPr lang="en-US" sz="3200" b="1" dirty="0"/>
              <a:t>Delayed gratification</a:t>
            </a:r>
            <a:r>
              <a:rPr lang="en-US" sz="3200" dirty="0"/>
              <a:t> is an important spiritual/character principle.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Decide to not be concerned with what other people think, such as trying to impress them with your stuff (audience of One – Faith is what pleases God and releases His blessings).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Lenders are generally not your friends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Critically important to be on same page w/spouse – this is a test (Rick Warren). Decide together to be generous and thereby release God’s blessings.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25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79E6-E504-4EAC-B5AB-CF34EF0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More 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2AF9-8756-4659-BD26-AEADB256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5185"/>
            <a:ext cx="7886700" cy="46417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So we know that we need to spend less than we make. After reducing spending, the 2</a:t>
            </a:r>
            <a:r>
              <a:rPr lang="en-CA" baseline="30000" dirty="0"/>
              <a:t>nd</a:t>
            </a:r>
            <a:r>
              <a:rPr lang="en-CA" dirty="0"/>
              <a:t> step is understanding our options for increasing our income.</a:t>
            </a:r>
          </a:p>
          <a:p>
            <a:pPr lvl="1"/>
            <a:r>
              <a:rPr lang="en-CA" dirty="0"/>
              <a:t>Get a good education and a good job (parent’s prayer). Refer to Launch Lesson #5. </a:t>
            </a:r>
            <a:r>
              <a:rPr lang="en-CA" b="1" dirty="0"/>
              <a:t>Take aptitude tests to know strengths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Start your own business: take courses on how to do it, expand your job into a business, buy &amp; sell anything, represent a product made elsewhere, provide a service.</a:t>
            </a:r>
          </a:p>
          <a:p>
            <a:pPr lvl="1"/>
            <a:r>
              <a:rPr lang="en-CA" dirty="0"/>
              <a:t>A close friend of mine would tell you that he wasn’t smart enough to go to University… but he was the first millionaire.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/>
              <a:t>We’re paid in proportion to the value and service that we provide to others</a:t>
            </a:r>
            <a:r>
              <a:rPr lang="en-CA" dirty="0"/>
              <a:t>. Study how to maximize it!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Ask God (and parents, family) for direction – A major secret to success! His answers are always the best.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6EB38-9AF1-4E5A-9365-04812C7C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7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i="1" dirty="0"/>
              <a:t>Sample Budget - from Dave Ramsey – A Plan for Your Money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131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Giving —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Saving —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Food — 10% to 15%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Utilities — 5% to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Housing costs — 25% (not the 40% your Mortgage Broker tells you)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Transportation — 10% (cars are the biggest expense in life)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Health — 5% to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Insurance — 10% to 25%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Recreation — 5% to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Personal spending — 5% to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— 5% to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http://www.ramseysolutions.com/budgeting/useful-forms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17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i="1" dirty="0"/>
              <a:t>How To Be Good With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794133" cy="48904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200" dirty="0"/>
              <a:t>Dave Ramsey – How to be good with money: </a:t>
            </a:r>
            <a:r>
              <a:rPr lang="en-CA" sz="1800" dirty="0">
                <a:hlinkClick r:id="rId2"/>
              </a:rPr>
              <a:t>https://www.youtube.com/watch?v=0wi6b3wWwnw</a:t>
            </a:r>
            <a:r>
              <a:rPr lang="en-CA" sz="1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What Secret Millionaires Don't Tell You: </a:t>
            </a:r>
            <a:r>
              <a:rPr lang="en-CA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https://www.youtube.com/watch?v=HHw8o73m1ro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Dave referenced the book, The Millionaire Next Door.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“Give, and it will be given to you. A good measure, pressed down, shaken together and running over…” Luke 6:38. Mal 3:10 “test me in this...”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can’t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outgive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God!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We can’t handle money well without God’s help!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37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Getting Started with a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3300"/>
            <a:ext cx="7886700" cy="4968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8</a:t>
            </a:fld>
            <a:endParaRPr lang="en-CA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41581F-70A0-4026-9A66-3044C17D1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2352"/>
              </p:ext>
            </p:extLst>
          </p:nvPr>
        </p:nvGraphicFramePr>
        <p:xfrm>
          <a:off x="2557671" y="1514186"/>
          <a:ext cx="3900279" cy="508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57760" imgH="7372440" progId="AcroExch.Document.DC">
                  <p:embed/>
                </p:oleObj>
              </mc:Choice>
              <mc:Fallback>
                <p:oleObj name="Acrobat Document" r:id="rId2" imgW="5657760" imgH="73724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7671" y="1514186"/>
                        <a:ext cx="3900279" cy="5081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F27DB0-50E7-4E50-9F3B-710411ECD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4215"/>
              </p:ext>
            </p:extLst>
          </p:nvPr>
        </p:nvGraphicFramePr>
        <p:xfrm>
          <a:off x="2557670" y="1480594"/>
          <a:ext cx="3900279" cy="508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57581" imgH="7372138" progId="AcroExch.Document.DC">
                  <p:embed/>
                </p:oleObj>
              </mc:Choice>
              <mc:Fallback>
                <p:oleObj name="Acrobat Document" r:id="rId4" imgW="5657581" imgH="7372138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41581F-70A0-4026-9A66-3044C17D1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7670" y="1480594"/>
                        <a:ext cx="3900279" cy="5081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79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Questions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1617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Take turns sharing with each other some of what you learned and liked about today’s lesson.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Take turns sharing with each other some of our specific difficulties with spending $ to impress others, </a:t>
            </a:r>
            <a:r>
              <a:rPr lang="en-US" b="1" dirty="0"/>
              <a:t>and what we’re going to try doing differently</a:t>
            </a:r>
            <a:r>
              <a:rPr lang="en-US" dirty="0"/>
              <a:t>. Try to listen to and encourage one another.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Can you think of anyone else who might benefit from this message? Perhaps share it with them.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Join the Launch Class mission to improve our society! Grow yourself. </a:t>
            </a:r>
            <a:r>
              <a:rPr lang="en-CA" b="1" dirty="0"/>
              <a:t>Tell others about it</a:t>
            </a:r>
            <a:r>
              <a:rPr lang="en-CA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Next week’s lesson should be in 2 weeks. Check the website or register to be notified of Blog updates.</a:t>
            </a:r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D4B-07E4-47AC-91E2-D5A6C17680D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88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5950</TotalTime>
  <Words>784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Acrobat Document</vt:lpstr>
      <vt:lpstr>You Can Do It! (a.k.a. Launch Class)</vt:lpstr>
      <vt:lpstr>Welcome/Intro to Launch Class</vt:lpstr>
      <vt:lpstr>Money – The Big Picture</vt:lpstr>
      <vt:lpstr>Some High Level Principles</vt:lpstr>
      <vt:lpstr>More Key Principles</vt:lpstr>
      <vt:lpstr>Sample Budget - from Dave Ramsey – A Plan for Your Money</vt:lpstr>
      <vt:lpstr>How To Be Good With Money</vt:lpstr>
      <vt:lpstr>Getting Started with a Budget</vt:lpstr>
      <vt:lpstr>Questions for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Class</dc:title>
  <dc:creator>User</dc:creator>
  <cp:lastModifiedBy>User</cp:lastModifiedBy>
  <cp:revision>254</cp:revision>
  <cp:lastPrinted>2021-07-05T21:50:14Z</cp:lastPrinted>
  <dcterms:created xsi:type="dcterms:W3CDTF">2020-09-12T17:37:55Z</dcterms:created>
  <dcterms:modified xsi:type="dcterms:W3CDTF">2021-07-05T23:10:56Z</dcterms:modified>
</cp:coreProperties>
</file>