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73" r:id="rId4"/>
    <p:sldId id="257" r:id="rId5"/>
    <p:sldId id="277" r:id="rId6"/>
    <p:sldId id="276" r:id="rId7"/>
    <p:sldId id="274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2021-07-19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2021-07-19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2021-07-19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2021-07-19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2021-07-19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2021-07-19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2021-07-19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2021-07-19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2021-07-19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2021-07-19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2021-07-19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2021-07-19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2021-07-19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2021-07-19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verr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nada.ca/en/services/business/start/planning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You </a:t>
            </a:r>
            <a:r>
              <a:rPr lang="en-CA" i="1" dirty="0"/>
              <a:t>Can</a:t>
            </a:r>
            <a:r>
              <a:rPr lang="en-CA" dirty="0"/>
              <a:t> Do It! (a.k.a. Launch Class)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sz="3600" dirty="0"/>
          </a:p>
          <a:p>
            <a:r>
              <a:rPr lang="en-CA" sz="3600" dirty="0"/>
              <a:t>Lesson 12 – How to Start Your Own Business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Welcome/Intro to Launch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72959"/>
            <a:ext cx="7886700" cy="484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200" dirty="0"/>
              <a:t>We commend you and believe in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Your coaches are here for you - to help you successfully 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It's all about you. Help us to help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We'll often refer to the 7 areas and this Life-Choices Diagram…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Last time we talked about “Money Management Fundamentals”. This week will be on</a:t>
            </a:r>
            <a:r>
              <a:rPr lang="en-US" sz="3200" b="1" dirty="0"/>
              <a:t> How to Start Your Own Business.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Why Learn About Starting Your Own Business?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5061"/>
            <a:ext cx="7886700" cy="44612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 school we generally learn how to be an employee (get a good job)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It’s nice to know about other options. </a:t>
            </a:r>
            <a:r>
              <a:rPr lang="en-US" b="1" dirty="0"/>
              <a:t>Some people are just more wired to be in business for themselves</a:t>
            </a:r>
            <a:r>
              <a:rPr lang="en-US" dirty="0"/>
              <a:t> (me)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 generally have more freedom to be creative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 generally have more income opportunity. Most businesses have unlimited expansion capability.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Build it then either sell it or pass it on to your kids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3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i="1" dirty="0"/>
              <a:t>Different Types of Businesses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85520"/>
            <a:ext cx="7886700" cy="51359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Buy low and sell higher</a:t>
            </a:r>
            <a:r>
              <a:rPr lang="en-US" sz="3200" dirty="0"/>
              <a:t>. </a:t>
            </a:r>
            <a:r>
              <a:rPr lang="en-US" sz="3200" dirty="0" err="1"/>
              <a:t>Ie</a:t>
            </a:r>
            <a:r>
              <a:rPr lang="en-US" sz="3200" dirty="0"/>
              <a:t> a Kool-Aid stand, Amazon, cars, </a:t>
            </a:r>
            <a:r>
              <a:rPr lang="en-US" sz="3200" b="1" dirty="0"/>
              <a:t>add value somehow</a:t>
            </a:r>
            <a:r>
              <a:rPr lang="en-US" sz="32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Try to get exclusive rights to distributing a product or service in your area.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Take what you do as an employee </a:t>
            </a:r>
            <a:r>
              <a:rPr lang="en-US" sz="3200" dirty="0"/>
              <a:t>and offer that product or service yourself. (Consultant, </a:t>
            </a:r>
            <a:r>
              <a:rPr lang="en-US" sz="3200" dirty="0" err="1"/>
              <a:t>CalFast</a:t>
            </a:r>
            <a:r>
              <a:rPr lang="en-US" sz="3200" dirty="0"/>
              <a:t>, plumbing, my friend, Construction)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Doctor, Dentist, Lawyer - Professional Corp.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Write a book, write/play music, athletics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254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074D5-37A9-4825-88E6-D4AF04C2B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Key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CB2CC-4A6F-4F75-B242-BFCC58073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What are my key gifts and talents? </a:t>
            </a:r>
            <a:r>
              <a:rPr lang="en-US" dirty="0"/>
              <a:t>Could I use them better as an employee or in my own business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Have a clear vision, ideally a written business plan, that you can run by others and improve as you go.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 some market research – </a:t>
            </a:r>
            <a:r>
              <a:rPr lang="en-US" b="1" dirty="0"/>
              <a:t>test your ideas, start small to get cashflow positive asap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Build an inexpensive website with Wordpress. Hire cheap help with it on </a:t>
            </a:r>
            <a:r>
              <a:rPr lang="en-US" dirty="0">
                <a:hlinkClick r:id="rId2"/>
              </a:rPr>
              <a:t>www.fiverr.com</a:t>
            </a:r>
            <a:r>
              <a:rPr lang="en-US" dirty="0"/>
              <a:t>. Same with  Facebook page and Social Media Marketing.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Have a mentor or two. Continuous improvement.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51131-702C-47ED-A896-BCE86CC56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560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79E6-E504-4EAC-B5AB-CF34EF003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Sole Proprietor vs Expansion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12AF9-8756-4659-BD26-AEADB256C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5184"/>
            <a:ext cx="7886700" cy="509090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000" dirty="0"/>
              <a:t>A key question: Are you content to just ditch the boss and work for yourself, or do you want to grow something bigger than yourself?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000" u="sng" dirty="0"/>
              <a:t>Trade hours for dollars or grow through duplication and multiplication?</a:t>
            </a:r>
            <a:r>
              <a:rPr lang="en-CA" sz="3000" b="1" dirty="0"/>
              <a:t> </a:t>
            </a:r>
            <a:r>
              <a:rPr lang="en-CA" sz="3000" dirty="0"/>
              <a:t>Do you like the idea of employing others and leading/serving them?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000" dirty="0"/>
              <a:t>Potentially and perhaps ideally, train/mentor the right people and then you don’t need to be there! (aka residual income)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000" dirty="0"/>
              <a:t>The math is attractive: by yourself you can produce $500k/</a:t>
            </a:r>
            <a:r>
              <a:rPr lang="en-CA" sz="3000" dirty="0" err="1"/>
              <a:t>yr</a:t>
            </a:r>
            <a:r>
              <a:rPr lang="en-CA" sz="3000" dirty="0"/>
              <a:t> for a company and get paid $100k (limited by your time). </a:t>
            </a:r>
            <a:r>
              <a:rPr lang="en-CA" sz="3000" b="1" dirty="0"/>
              <a:t>In business, the sky’s the limit.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6EB38-9AF1-4E5A-9365-04812C7C2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577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i="1" dirty="0"/>
              <a:t>More Key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794133" cy="48904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200" dirty="0"/>
              <a:t>Thoroughly explore your own talents and interests. Pray about it… God’s promises…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200" dirty="0"/>
              <a:t>Read about the secrets of building a business, such as The Six-Month Fix…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200" dirty="0"/>
              <a:t>Avail yourself of the free resources such as </a:t>
            </a:r>
            <a:r>
              <a:rPr lang="en-CA" sz="3200" dirty="0">
                <a:hlinkClick r:id="rId2"/>
              </a:rPr>
              <a:t>www.canada.ca/en/services/business/start/planning.html</a:t>
            </a:r>
            <a:r>
              <a:rPr lang="en-CA" sz="3200" dirty="0"/>
              <a:t> and the others we listed.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600" b="1" dirty="0"/>
              <a:t>You Can Do It!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372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Questions for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1617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Take turns sharing with each other some of what you learned and liked about today’s lesson.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Take turns sharing with each other some of our specific dreams and goals in this area. </a:t>
            </a:r>
            <a:r>
              <a:rPr lang="en-US" b="1" dirty="0"/>
              <a:t>What steps will we take this week?</a:t>
            </a:r>
            <a:r>
              <a:rPr lang="en-US" dirty="0"/>
              <a:t> Try to listen to and encourage one another.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Can you think of anyone else who might benefit from this message? Perhaps share it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Join the Launch Class mission to improve our society! Grow yourself. </a:t>
            </a:r>
            <a:r>
              <a:rPr lang="en-CA" b="1" dirty="0"/>
              <a:t>Tell others about it</a:t>
            </a:r>
            <a:r>
              <a:rPr lang="en-CA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Next week’s lesson should be in 2 weeks. Check the website or register to be notified of Blog updates.</a:t>
            </a:r>
            <a:endParaRPr lang="en-CA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6158</TotalTime>
  <Words>669</Words>
  <Application>Microsoft Office PowerPoint</Application>
  <PresentationFormat>On-screen Show (4:3)</PresentationFormat>
  <Paragraphs>52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Welcome/Intro to Launch Class</vt:lpstr>
      <vt:lpstr>Why Learn About Starting Your Own Business?</vt:lpstr>
      <vt:lpstr>Different Types of Businesses</vt:lpstr>
      <vt:lpstr>Key Principles</vt:lpstr>
      <vt:lpstr>Sole Proprietor vs Expansion</vt:lpstr>
      <vt:lpstr>More Key Principles</vt:lpstr>
      <vt:lpstr>Questions for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User</cp:lastModifiedBy>
  <cp:revision>260</cp:revision>
  <cp:lastPrinted>2021-07-19T22:37:44Z</cp:lastPrinted>
  <dcterms:created xsi:type="dcterms:W3CDTF">2020-09-12T17:37:55Z</dcterms:created>
  <dcterms:modified xsi:type="dcterms:W3CDTF">2021-07-19T22:41:47Z</dcterms:modified>
</cp:coreProperties>
</file>