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5" r:id="rId3"/>
    <p:sldId id="278" r:id="rId4"/>
    <p:sldId id="280" r:id="rId5"/>
    <p:sldId id="279" r:id="rId6"/>
    <p:sldId id="273" r:id="rId7"/>
    <p:sldId id="274" r:id="rId8"/>
    <p:sldId id="262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91" autoAdjust="0"/>
  </p:normalViewPr>
  <p:slideViewPr>
    <p:cSldViewPr snapToGrid="0">
      <p:cViewPr varScale="1">
        <p:scale>
          <a:sx n="72" d="100"/>
          <a:sy n="72" d="100"/>
        </p:scale>
        <p:origin x="13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49154FA-876A-4D4E-90CD-91504F694E16}" type="datetimeFigureOut">
              <a:rPr lang="en-CA" smtClean="0"/>
              <a:t>2021-08-09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AE00178-4E65-4266-88BF-7EE7F7F9DC8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139098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7DDFDE2-89E4-4B5B-A169-E79CD0E2664F}" type="datetimeFigureOut">
              <a:rPr lang="en-CA" smtClean="0"/>
              <a:t>2021-08-09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9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1EF604B-FDC6-43D2-87A6-409EF99533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630391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51831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00636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CCDA3-3E36-4B28-B011-ACFBBAEBE0AC}" type="datetime1">
              <a:rPr lang="en-CA" smtClean="0"/>
              <a:t>2021-08-09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955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0DEB-D0C7-4F7C-A06C-5B55715C6F2D}" type="datetime1">
              <a:rPr lang="en-CA" smtClean="0"/>
              <a:t>2021-08-09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5792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B35AA-511B-449C-9A45-8E29F8760B75}" type="datetime1">
              <a:rPr lang="en-CA" smtClean="0"/>
              <a:t>2021-08-09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86846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C8576-FFE4-414C-B1D6-F062EEAA451E}" type="datetime1">
              <a:rPr lang="en-CA" smtClean="0"/>
              <a:t>2021-08-09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5338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B3348-112B-40A3-9DE4-78EE3DFBA288}" type="datetime1">
              <a:rPr lang="en-CA" smtClean="0"/>
              <a:t>2021-08-09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91452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8FBFF-3E81-4BF9-A555-328E6D9BED54}" type="datetime1">
              <a:rPr lang="en-CA" smtClean="0"/>
              <a:t>2021-08-09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26779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ADF15-869A-494A-A378-324BBB267176}" type="datetime1">
              <a:rPr lang="en-CA" smtClean="0"/>
              <a:t>2021-08-09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66832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03931-2FE2-4869-8236-33C09EC3F2CB}" type="datetime1">
              <a:rPr lang="en-CA" smtClean="0"/>
              <a:t>2021-08-09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62128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6773-F98C-4847-9081-A0834FF76139}" type="datetime1">
              <a:rPr lang="en-CA" smtClean="0"/>
              <a:t>2021-08-09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8448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B1AB-96D7-4712-A911-4907B9BAC271}" type="datetime1">
              <a:rPr lang="en-CA" smtClean="0"/>
              <a:t>2021-08-09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70671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88EEF-43E5-42D2-B275-977B06D344A4}" type="datetime1">
              <a:rPr lang="en-CA" smtClean="0"/>
              <a:t>2021-08-09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0376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0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CC41E-0728-47BF-88B7-EBBBECE2D381}" type="datetime1">
              <a:rPr lang="en-CA" smtClean="0"/>
              <a:t>2021-08-09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93494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nourishingtraditions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xx2Uc0AjFk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You </a:t>
            </a:r>
            <a:r>
              <a:rPr lang="en-CA" i="1" dirty="0"/>
              <a:t>Can</a:t>
            </a:r>
            <a:r>
              <a:rPr lang="en-CA" dirty="0"/>
              <a:t> Do It! (a.k.a. Launch Class)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CA" sz="3600" dirty="0"/>
          </a:p>
          <a:p>
            <a:r>
              <a:rPr lang="en-CA" sz="3600" dirty="0"/>
              <a:t>Lesson 13 – Health &amp; Fitness Strategies – Part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26933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/>
              <a:t>Welcome/Intro to Launch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670" y="1672959"/>
            <a:ext cx="7886700" cy="484375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sz="3200" dirty="0"/>
              <a:t>We commend you and believe in you!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Your coaches are here for you - to help you successfully launch…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/>
              <a:t>It's all about you. Help us to help you!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We'll often refer to the 7 areas and this Life-Choices Diagram…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Last time we talked about “How to Start Your Own Business”. This week will be on</a:t>
            </a:r>
            <a:r>
              <a:rPr lang="en-US" sz="3200" b="1" dirty="0"/>
              <a:t> Health &amp; Fitness Strategies – Part 2. </a:t>
            </a:r>
            <a:r>
              <a:rPr lang="en-US" sz="3200" dirty="0"/>
              <a:t>Next class will be on </a:t>
            </a:r>
            <a:r>
              <a:rPr lang="en-US" sz="3200" u="sng" dirty="0"/>
              <a:t>Investing Fundamentals</a:t>
            </a:r>
            <a:r>
              <a:rPr lang="en-US" sz="32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125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663B2-C67F-4084-9587-6E88ACB6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/>
              <a:t>Health &amp; Fitness Fundamentals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AEB15-988E-4FE0-9F54-73D8FDC3F4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43574"/>
            <a:ext cx="7886700" cy="494929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b="1" dirty="0"/>
              <a:t>They go together</a:t>
            </a:r>
            <a:r>
              <a:rPr lang="en-CA" dirty="0"/>
              <a:t>. Each affects the other, as well as our mental state and feeling of happiness.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What we eat is the most important part of equation. </a:t>
            </a:r>
            <a:r>
              <a:rPr lang="en-CA" u="sng" dirty="0"/>
              <a:t>Exercise can’t overcome a poor diet</a:t>
            </a:r>
            <a:r>
              <a:rPr lang="en-CA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b="1" dirty="0"/>
              <a:t>We have a hard time going it alone</a:t>
            </a:r>
            <a:r>
              <a:rPr lang="en-CA" dirty="0"/>
              <a:t>. We need God and others to help us in order to be successful.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The food quality in grocery stores has gone down over the years, so </a:t>
            </a:r>
            <a:r>
              <a:rPr lang="en-CA" b="1" dirty="0"/>
              <a:t>we have to educate ourselves</a:t>
            </a:r>
            <a:r>
              <a:rPr lang="en-CA" dirty="0"/>
              <a:t>. For example: </a:t>
            </a:r>
            <a:r>
              <a:rPr lang="en-CA" dirty="0">
                <a:hlinkClick r:id="rId2"/>
              </a:rPr>
              <a:t>https://nourishingtraditions.com/</a:t>
            </a:r>
            <a:r>
              <a:rPr lang="en-CA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Many foods are addictive (sugar, wheat, processed) so we need appropriate strategies to overcome.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DBCA56-C649-484C-87AF-6DC5282A4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99692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CF70A-A566-43D4-97F0-ED9B1DCD8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/>
              <a:t>Fitness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16F0B-C789-48C8-8874-310A8B94F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4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Body by Science by Doug </a:t>
            </a:r>
            <a:r>
              <a:rPr lang="en-CA" dirty="0" err="1"/>
              <a:t>McGuff</a:t>
            </a:r>
            <a:r>
              <a:rPr lang="en-CA" dirty="0"/>
              <a:t>… “</a:t>
            </a:r>
            <a:r>
              <a:rPr lang="en-CA" b="1" dirty="0"/>
              <a:t>All the exercise you need in 12 minutes/week</a:t>
            </a:r>
            <a:r>
              <a:rPr lang="en-CA" dirty="0"/>
              <a:t>” High intensity, slow weight training. Far better than long/slow cardio.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HIIT (High Intensity Interval Training) as presented in the video before class: </a:t>
            </a:r>
            <a:r>
              <a:rPr lang="en-CA" dirty="0">
                <a:hlinkClick r:id="rId2"/>
              </a:rPr>
              <a:t>https://www.youtube.com/watch?v=fxx2Uc0AjFk</a:t>
            </a:r>
            <a:r>
              <a:rPr lang="en-CA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Any activity or sport that you enjoy is far better than nothing!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Paradox: If we’re low on energy, put out more energy in the form of exercise! </a:t>
            </a:r>
            <a:r>
              <a:rPr lang="en-CA" b="1" dirty="0"/>
              <a:t>Our bodies are amazingly adaptable</a:t>
            </a:r>
            <a:r>
              <a:rPr lang="en-CA" dirty="0"/>
              <a:t>. “If you don’t use it you’ll lose it”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29732C-42AC-4A49-9178-FEBD8952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76063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3B29F-A971-4F41-AB01-4197B156D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/>
              <a:t>Personal Examples…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34641-F844-4D8B-AFDD-9AB6382321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10018"/>
            <a:ext cx="7886700" cy="4982855"/>
          </a:xfrm>
        </p:spPr>
        <p:txBody>
          <a:bodyPr>
            <a:normAutofit fontScale="925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I’ve had chronic sore knees 3 times so far… I’d probably be looking at getting knee replacements otherwise.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 recently had an abscessed tooth…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My Dad had lung cancer…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A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Naturopath told me about one of his patients…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I saw a different Naturopath for the first time 3 weeks ago, and asked him if he got the Covid vaccine…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CA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 to be critical of anyone. </a:t>
            </a:r>
            <a:r>
              <a:rPr kumimoji="0" lang="en-CA" sz="280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 just need to be aware</a:t>
            </a:r>
            <a:r>
              <a:rPr kumimoji="0" lang="en-CA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CA" dirty="0">
                <a:solidFill>
                  <a:prstClr val="black"/>
                </a:solidFill>
                <a:latin typeface="Calibri" panose="020F0502020204030204"/>
              </a:rPr>
              <a:t>“</a:t>
            </a:r>
            <a:r>
              <a:rPr lang="en-CA" b="1" dirty="0">
                <a:solidFill>
                  <a:prstClr val="black"/>
                </a:solidFill>
                <a:latin typeface="Calibri" panose="020F0502020204030204"/>
              </a:rPr>
              <a:t>Prove all things; hold fast to the good</a:t>
            </a:r>
            <a:r>
              <a:rPr lang="en-CA" dirty="0">
                <a:solidFill>
                  <a:prstClr val="black"/>
                </a:solidFill>
                <a:latin typeface="Calibri" panose="020F0502020204030204"/>
              </a:rPr>
              <a:t>” 1 </a:t>
            </a:r>
            <a:r>
              <a:rPr lang="en-CA" dirty="0" err="1">
                <a:solidFill>
                  <a:prstClr val="black"/>
                </a:solidFill>
                <a:latin typeface="Calibri" panose="020F0502020204030204"/>
              </a:rPr>
              <a:t>Thes</a:t>
            </a:r>
            <a:r>
              <a:rPr lang="en-CA" dirty="0">
                <a:solidFill>
                  <a:prstClr val="black"/>
                </a:solidFill>
                <a:latin typeface="Calibri" panose="020F0502020204030204"/>
              </a:rPr>
              <a:t> 5:21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CA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“God gives wisdom generously to all who ask” James 1:5</a:t>
            </a:r>
            <a:endParaRPr kumimoji="0" lang="en-US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D10C71-E7CC-4A18-BEA7-9AD0F582F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886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/>
              <a:t>Choices Regarding Health Advisors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93539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Medical (allopathic) doctors. MD’s (7yrs post-sec)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Naturopathic doctors. ND’s (7yrs post-secondary)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Traditional Chinese Medicine Doctors. TCMD (7yrs)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Homeopaths, Herbalists, Nutritionists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Chiropractors, Dentists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Given a certain set of symptoms, they will each have various approaches to dealing with them.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It’s not necessarily either/or. </a:t>
            </a:r>
            <a:r>
              <a:rPr lang="en-US" b="1" dirty="0"/>
              <a:t>Get 2</a:t>
            </a:r>
            <a:r>
              <a:rPr lang="en-US" b="1" baseline="30000" dirty="0"/>
              <a:t>nd</a:t>
            </a:r>
            <a:r>
              <a:rPr lang="en-US" b="1" dirty="0"/>
              <a:t>/3</a:t>
            </a:r>
            <a:r>
              <a:rPr lang="en-US" b="1" baseline="30000" dirty="0"/>
              <a:t>rd</a:t>
            </a:r>
            <a:r>
              <a:rPr lang="en-US" b="1" dirty="0"/>
              <a:t> opinions until you have peace and confidence -</a:t>
            </a:r>
            <a:r>
              <a:rPr lang="en-US" dirty="0"/>
              <a:t> according to 1 </a:t>
            </a:r>
            <a:r>
              <a:rPr lang="en-US" dirty="0" err="1"/>
              <a:t>Thes</a:t>
            </a:r>
            <a:r>
              <a:rPr lang="en-US" dirty="0"/>
              <a:t> 5:21, asking God for wisdom acc to Jas 1:5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84330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i="1" dirty="0"/>
              <a:t>Key Health &amp; Fitness 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77130"/>
            <a:ext cx="7794133" cy="50039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For the most part, </a:t>
            </a:r>
            <a:r>
              <a:rPr lang="en-CA" b="1" dirty="0"/>
              <a:t>we get to decide how long we live and with what quality</a:t>
            </a:r>
            <a:r>
              <a:rPr lang="en-CA" dirty="0"/>
              <a:t>. “My people perish for lack of knowledge” Hos 4:6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Success is easier than you think! Start small, changing one eating/exercise habit at a time to build momentum. Ask God and others for help.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Your body is a gift from God, designed to be healthy &amp; fit for 100+ years, given the right inputs. What you do with it to help others is your gift back to Him!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b="1" dirty="0"/>
              <a:t>You Can Do It!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3372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/>
              <a:t>Questions for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77130"/>
            <a:ext cx="7886700" cy="502973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Take turns sharing with each other some of what you learned and liked about today’s lesson.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Take turns sharing with each other </a:t>
            </a:r>
            <a:r>
              <a:rPr lang="en-US" b="1" dirty="0"/>
              <a:t>What steps will we take this week?</a:t>
            </a:r>
            <a:r>
              <a:rPr lang="en-US" dirty="0"/>
              <a:t> Try to listen to and encourage one another.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Can you think of anyone else who might benefit from this message? Perhaps share it with them.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Join the Launch Class mission to improve our society! Grow yourself. </a:t>
            </a:r>
            <a:r>
              <a:rPr lang="en-CA" b="1" dirty="0"/>
              <a:t>Tell others about it</a:t>
            </a:r>
            <a:r>
              <a:rPr lang="en-CA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Next week’s lesson should be in 2 weeks. Check the website or register to be notified of Blog updates.</a:t>
            </a:r>
            <a:endParaRPr lang="en-CA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33886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6743</TotalTime>
  <Words>750</Words>
  <Application>Microsoft Office PowerPoint</Application>
  <PresentationFormat>On-screen Show (4:3)</PresentationFormat>
  <Paragraphs>56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You Can Do It! (a.k.a. Launch Class)</vt:lpstr>
      <vt:lpstr>Welcome/Intro to Launch Class</vt:lpstr>
      <vt:lpstr>Health &amp; Fitness Fundamentals</vt:lpstr>
      <vt:lpstr>Fitness Strategies</vt:lpstr>
      <vt:lpstr>Personal Examples…</vt:lpstr>
      <vt:lpstr>Choices Regarding Health Advisors</vt:lpstr>
      <vt:lpstr>Key Health &amp; Fitness Principles</vt:lpstr>
      <vt:lpstr>Questions for 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Launch Class</dc:title>
  <dc:creator>User</dc:creator>
  <cp:lastModifiedBy>User</cp:lastModifiedBy>
  <cp:revision>274</cp:revision>
  <cp:lastPrinted>2021-07-19T22:37:44Z</cp:lastPrinted>
  <dcterms:created xsi:type="dcterms:W3CDTF">2020-09-12T17:37:55Z</dcterms:created>
  <dcterms:modified xsi:type="dcterms:W3CDTF">2021-08-09T23:03:51Z</dcterms:modified>
</cp:coreProperties>
</file>