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8" r:id="rId4"/>
    <p:sldId id="280" r:id="rId5"/>
    <p:sldId id="279" r:id="rId6"/>
    <p:sldId id="273" r:id="rId7"/>
    <p:sldId id="274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2021-08-09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2021-08-09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2021-08-09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2021-08-09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2021-08-09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2021-08-09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2021-08-09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2021-08-09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2021-08-09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urishingtradition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x2Uc0AjF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13 – Health &amp; Fitness Strategies – Part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time we talked about “How to Start Your Own Business”. This week will be on</a:t>
            </a:r>
            <a:r>
              <a:rPr lang="en-US" sz="3200" b="1" dirty="0"/>
              <a:t> Health &amp; Fitness Strategies – Part 2. </a:t>
            </a:r>
            <a:r>
              <a:rPr lang="en-US" sz="3200" dirty="0"/>
              <a:t>Next class will be on </a:t>
            </a:r>
            <a:r>
              <a:rPr lang="en-US" sz="3200" u="sng" dirty="0"/>
              <a:t>Investing Fundamentals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3B2-C67F-4084-9587-6E88ACB6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Health &amp; Fitness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EB15-988E-4FE0-9F54-73D8FDC3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3574"/>
            <a:ext cx="7886700" cy="49492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They go together</a:t>
            </a:r>
            <a:r>
              <a:rPr lang="en-CA" dirty="0"/>
              <a:t>. Each affects the other, as well as our mental state and feeling of happiness.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What we eat is the most important part of equation. </a:t>
            </a:r>
            <a:r>
              <a:rPr lang="en-CA" u="sng" dirty="0"/>
              <a:t>Exercise can’t overcome a poor diet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We have a hard time going it alone</a:t>
            </a:r>
            <a:r>
              <a:rPr lang="en-CA" dirty="0"/>
              <a:t>. We need God and others to help us in order to be successful.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The food quality in grocery stores has gone down over the years, so </a:t>
            </a:r>
            <a:r>
              <a:rPr lang="en-CA" b="1" dirty="0"/>
              <a:t>we have to educate ourselves</a:t>
            </a:r>
            <a:r>
              <a:rPr lang="en-CA" dirty="0"/>
              <a:t>. For example: </a:t>
            </a:r>
            <a:r>
              <a:rPr lang="en-CA" dirty="0">
                <a:hlinkClick r:id="rId2"/>
              </a:rPr>
              <a:t>https://nourishingtraditions.com/</a:t>
            </a:r>
            <a:r>
              <a:rPr lang="en-CA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Many foods are addictive (sugar, wheat, processed) so we need appropriate strategies to overcome.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BCA56-C649-484C-87AF-6DC5282A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69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F70A-A566-43D4-97F0-ED9B1DCD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Fitness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6F0B-C789-48C8-8874-310A8B94F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Body by Science by Doug </a:t>
            </a:r>
            <a:r>
              <a:rPr lang="en-CA" dirty="0" err="1"/>
              <a:t>McGuff</a:t>
            </a:r>
            <a:r>
              <a:rPr lang="en-CA" dirty="0"/>
              <a:t>… “</a:t>
            </a:r>
            <a:r>
              <a:rPr lang="en-CA" b="1" dirty="0"/>
              <a:t>All the exercise you need in 12 minutes/week</a:t>
            </a:r>
            <a:r>
              <a:rPr lang="en-CA" dirty="0"/>
              <a:t>” High intensity, slow weight training. Far better than long/slow cardio.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HIIT (High Intensity Interval Training) as presented in the video before class: </a:t>
            </a:r>
            <a:r>
              <a:rPr lang="en-CA" dirty="0">
                <a:hlinkClick r:id="rId2"/>
              </a:rPr>
              <a:t>https://www.youtube.com/watch?v=fxx2Uc0AjFk</a:t>
            </a:r>
            <a:r>
              <a:rPr lang="en-CA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Any activity or sport that you enjoy is far better than nothing!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Paradox: If we’re low on energy, put out more energy in the form of exercise! </a:t>
            </a:r>
            <a:r>
              <a:rPr lang="en-CA" b="1" dirty="0"/>
              <a:t>Our bodies are amazingly adaptable</a:t>
            </a:r>
            <a:r>
              <a:rPr lang="en-CA" dirty="0"/>
              <a:t>. “If you don’t use it you’ll lose it”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732C-42AC-4A49-9178-FEBD8952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06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B29F-A971-4F41-AB01-4197B156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Personal Examples…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4641-F844-4D8B-AFDD-9AB63823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982855"/>
          </a:xfrm>
        </p:spPr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I’ve had chronic sore knees 3 times so far… I’d probably be looking at getting knee replacements otherwise.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recently had an abscessed tooth…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Dad had lung cancer…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Naturopath told me about one of his patients…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I saw a different Naturopath for the first time 3 weeks ago, and asked him if he got the Covid vaccine…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C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to be critical of anyone. </a:t>
            </a:r>
            <a:r>
              <a:rPr kumimoji="0" lang="en-CA" sz="28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just need to be aware</a:t>
            </a:r>
            <a:r>
              <a:rPr kumimoji="0" lang="en-C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“</a:t>
            </a:r>
            <a:r>
              <a:rPr lang="en-CA" b="1" dirty="0">
                <a:solidFill>
                  <a:prstClr val="black"/>
                </a:solidFill>
                <a:latin typeface="Calibri" panose="020F0502020204030204"/>
              </a:rPr>
              <a:t>Prove all things; hold fast to the good</a:t>
            </a: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” 1 </a:t>
            </a:r>
            <a:r>
              <a:rPr lang="en-CA" dirty="0" err="1">
                <a:solidFill>
                  <a:prstClr val="black"/>
                </a:solidFill>
                <a:latin typeface="Calibri" panose="020F0502020204030204"/>
              </a:rPr>
              <a:t>Thes</a:t>
            </a: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 5:21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C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“God gives wisdom generously to all who ask” James 1:5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0C71-E7CC-4A18-BEA7-9AD0F582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8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Choices Regarding Health 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353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Medical (allopathic) doctors. MD’s (7yrs post-sec)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Naturopathic doctors. ND’s (7yrs post-secondary)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Traditional Chinese Medicine Doctors. TCMD (7yrs)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Homeopaths, Herbalists, Nutritionists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Chiropractors, Dentists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Given a certain set of symptoms, they will each have various approaches to dealing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not necessarily either/or. </a:t>
            </a:r>
            <a:r>
              <a:rPr lang="en-US" b="1" dirty="0"/>
              <a:t>Get 2</a:t>
            </a:r>
            <a:r>
              <a:rPr lang="en-US" b="1" baseline="30000" dirty="0"/>
              <a:t>nd</a:t>
            </a:r>
            <a:r>
              <a:rPr lang="en-US" b="1" dirty="0"/>
              <a:t>/3</a:t>
            </a:r>
            <a:r>
              <a:rPr lang="en-US" b="1" baseline="30000" dirty="0"/>
              <a:t>rd</a:t>
            </a:r>
            <a:r>
              <a:rPr lang="en-US" b="1" dirty="0"/>
              <a:t> opinions until you have peace and confidence -</a:t>
            </a:r>
            <a:r>
              <a:rPr lang="en-US" dirty="0"/>
              <a:t> according to 1 </a:t>
            </a:r>
            <a:r>
              <a:rPr lang="en-US" dirty="0" err="1"/>
              <a:t>Thes</a:t>
            </a:r>
            <a:r>
              <a:rPr lang="en-US" dirty="0"/>
              <a:t> 5:21, asking God for wisdom acc to Jas 1:5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/>
              <a:t>Key Health &amp; Fitness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0"/>
            <a:ext cx="7794133" cy="50039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For the most part, </a:t>
            </a:r>
            <a:r>
              <a:rPr lang="en-CA" b="1" dirty="0"/>
              <a:t>we get to decide how long we live and with what quality</a:t>
            </a:r>
            <a:r>
              <a:rPr lang="en-CA" dirty="0"/>
              <a:t>. “My people perish for lack of knowledge” Hos 4:6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Success is easier than you think! Start small, changing one eating/exercise habit at a time to build momentum. Ask God and others for help.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Your body is a gift from God, designed to be healthy &amp; fit for 100+ years, given the right inputs. What you do with it to help others is your gift back to Him!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You Can Do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029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</a:t>
            </a:r>
            <a:r>
              <a:rPr lang="en-US" b="1" dirty="0"/>
              <a:t>What steps will we take this week?</a:t>
            </a:r>
            <a:r>
              <a:rPr lang="en-US" dirty="0"/>
              <a:t>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from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Grow yourself. </a:t>
            </a:r>
            <a:r>
              <a:rPr lang="en-CA" b="1" dirty="0"/>
              <a:t>Tell others about it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should be in 2 weeks. Check the website or register to be notified of Blog updates.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6743</TotalTime>
  <Words>750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Health &amp; Fitness Fundamentals</vt:lpstr>
      <vt:lpstr>Fitness Strategies</vt:lpstr>
      <vt:lpstr>Personal Examples…</vt:lpstr>
      <vt:lpstr>Choices Regarding Health Advisors</vt:lpstr>
      <vt:lpstr>Key Health &amp; Fitness Principles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274</cp:revision>
  <cp:lastPrinted>2021-07-19T22:37:44Z</cp:lastPrinted>
  <dcterms:created xsi:type="dcterms:W3CDTF">2020-09-12T17:37:55Z</dcterms:created>
  <dcterms:modified xsi:type="dcterms:W3CDTF">2021-08-09T23:03:51Z</dcterms:modified>
</cp:coreProperties>
</file>