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85" r:id="rId4"/>
    <p:sldId id="278" r:id="rId5"/>
    <p:sldId id="280" r:id="rId6"/>
    <p:sldId id="281" r:id="rId7"/>
    <p:sldId id="273" r:id="rId8"/>
    <p:sldId id="283" r:id="rId9"/>
    <p:sldId id="274" r:id="rId10"/>
    <p:sldId id="284" r:id="rId11"/>
    <p:sldId id="262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91" autoAdjust="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9154FA-876A-4D4E-90CD-91504F694E16}" type="datetimeFigureOut">
              <a:rPr lang="en-CA" smtClean="0"/>
              <a:t>2021-09-13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E00178-4E65-4266-88BF-7EE7F7F9DC8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3909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DDFDE2-89E4-4B5B-A169-E79CD0E2664F}" type="datetimeFigureOut">
              <a:rPr lang="en-CA" smtClean="0"/>
              <a:t>2021-09-13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1EF604B-FDC6-43D2-87A6-409EF995330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16303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18311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00636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CCDA3-3E36-4B28-B011-ACFBBAEBE0AC}" type="datetime1">
              <a:rPr lang="en-CA" smtClean="0"/>
              <a:t>2021-09-13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5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50DEB-D0C7-4F7C-A06C-5B55715C6F2D}" type="datetime1">
              <a:rPr lang="en-CA" smtClean="0"/>
              <a:t>2021-09-13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5792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35AA-511B-449C-9A45-8E29F8760B75}" type="datetime1">
              <a:rPr lang="en-CA" smtClean="0"/>
              <a:t>2021-09-13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684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4C8576-FFE4-414C-B1D6-F062EEAA451E}" type="datetime1">
              <a:rPr lang="en-CA" smtClean="0"/>
              <a:t>2021-09-13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533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B3348-112B-40A3-9DE4-78EE3DFBA288}" type="datetime1">
              <a:rPr lang="en-CA" smtClean="0"/>
              <a:t>2021-09-13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1452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FBFF-3E81-4BF9-A555-328E6D9BED54}" type="datetime1">
              <a:rPr lang="en-CA" smtClean="0"/>
              <a:t>2021-09-13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6779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ADF15-869A-494A-A378-324BBB267176}" type="datetime1">
              <a:rPr lang="en-CA" smtClean="0"/>
              <a:t>2021-09-13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6683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03931-2FE2-4869-8236-33C09EC3F2CB}" type="datetime1">
              <a:rPr lang="en-CA" smtClean="0"/>
              <a:t>2021-09-13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128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6773-F98C-4847-9081-A0834FF76139}" type="datetime1">
              <a:rPr lang="en-CA" smtClean="0"/>
              <a:t>2021-09-13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448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DB1AB-96D7-4712-A911-4907B9BAC271}" type="datetime1">
              <a:rPr lang="en-CA" smtClean="0"/>
              <a:t>2021-09-13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7067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88EEF-43E5-42D2-B275-977B06D344A4}" type="datetime1">
              <a:rPr lang="en-CA" smtClean="0"/>
              <a:t>2021-09-13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0376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CC41E-0728-47BF-88B7-EBBBECE2D381}" type="datetime1">
              <a:rPr lang="en-CA" smtClean="0"/>
              <a:t>2021-09-13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45D4B-07E4-47AC-91E2-D5A6C17680D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494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om.com/" TargetMode="External"/><Relationship Id="rId2" Type="http://schemas.openxmlformats.org/officeDocument/2006/relationships/hyperlink" Target="http://www.allproda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ocusonthefamily.ca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You </a:t>
            </a:r>
            <a:r>
              <a:rPr lang="en-CA" i="1" dirty="0"/>
              <a:t>Can</a:t>
            </a:r>
            <a:r>
              <a:rPr lang="en-CA" dirty="0"/>
              <a:t> Do It! (a.k.a. Launch Class)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CA" sz="3600" dirty="0"/>
          </a:p>
          <a:p>
            <a:r>
              <a:rPr lang="en-CA" sz="3600" dirty="0"/>
              <a:t>Lesson 15 – Marriage &amp; Parenting Strategies – Part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6933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8D857-FD6E-458C-8EBF-739507ADD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 Ways to Become Best Friends With Your Spouse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596048-5CBE-406E-ABC2-C95E3A5EB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04969"/>
            <a:ext cx="7886700" cy="4171994"/>
          </a:xfrm>
        </p:spPr>
        <p:txBody>
          <a:bodyPr>
            <a:normAutofit lnSpcReduction="10000"/>
          </a:bodyPr>
          <a:lstStyle/>
          <a:p>
            <a:r>
              <a:rPr lang="en-US" u="sng" dirty="0"/>
              <a:t>Share life’s most important and intimate moments together </a:t>
            </a:r>
            <a:r>
              <a:rPr lang="en-US" dirty="0"/>
              <a:t>– trust and transparency are cornerstones</a:t>
            </a:r>
          </a:p>
          <a:p>
            <a:r>
              <a:rPr lang="en-US" u="sng" dirty="0"/>
              <a:t>Prioritize spending quality time together </a:t>
            </a:r>
            <a:r>
              <a:rPr lang="en-US" dirty="0"/>
              <a:t>– Strive to get to know them better all the time</a:t>
            </a:r>
          </a:p>
          <a:p>
            <a:r>
              <a:rPr lang="en-CA" u="sng" dirty="0"/>
              <a:t>Go deeper together </a:t>
            </a:r>
            <a:r>
              <a:rPr lang="en-CA" dirty="0"/>
              <a:t>– learn, grow, pray, and take on the life’s challenges together</a:t>
            </a:r>
          </a:p>
          <a:p>
            <a:r>
              <a:rPr lang="en-CA" u="sng" dirty="0"/>
              <a:t>Have fun together intentionally </a:t>
            </a:r>
            <a:r>
              <a:rPr lang="en-CA" dirty="0"/>
              <a:t>- </a:t>
            </a:r>
            <a:r>
              <a:rPr lang="en-US" dirty="0"/>
              <a:t>The biggest killers of fun are busyness, boredom, and complacency</a:t>
            </a:r>
            <a:endParaRPr lang="en-CA" dirty="0"/>
          </a:p>
          <a:p>
            <a:r>
              <a:rPr lang="en-CA" u="sng" dirty="0"/>
              <a:t>Pursue your dreams together </a:t>
            </a:r>
            <a:r>
              <a:rPr lang="en-CA" dirty="0"/>
              <a:t>- </a:t>
            </a:r>
            <a:r>
              <a:rPr lang="en-US" dirty="0"/>
              <a:t>find some things you can enjoy and accomplish together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367928-8D7E-4BD9-BA13-D38AA1CC8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5573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Questions for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77130"/>
            <a:ext cx="7886700" cy="502973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Take turns sharing with each other some of what you learned and liked about today’s lesson.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Take turns sharing with each other </a:t>
            </a:r>
            <a:r>
              <a:rPr lang="en-US" b="1" dirty="0"/>
              <a:t>What steps will we take this week?</a:t>
            </a:r>
            <a:r>
              <a:rPr lang="en-US" dirty="0"/>
              <a:t> Try to listen to and encourage one another.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Can you think of anyone else who might benefit from this message? Perhaps share it with them.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Join the Launch Class mission to improve our society! Grow yourself. </a:t>
            </a:r>
            <a:r>
              <a:rPr lang="en-CA" b="1" dirty="0"/>
              <a:t>Tell others about it</a:t>
            </a:r>
            <a:r>
              <a:rPr lang="en-CA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dirty="0"/>
              <a:t>Next week’s lesson should be in 2 weeks. Check the website or register to be notified of Blog updates.</a:t>
            </a:r>
            <a:endParaRPr lang="en-CA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3886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Welcome/Intro to Launch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672959"/>
            <a:ext cx="7886700" cy="484375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3200" dirty="0"/>
              <a:t>We commend you and believe in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Your coaches are here for you - to help you successfully launch…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1" dirty="0"/>
              <a:t>It's all about you. Help us to help you!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We'll often refer to the 7 areas and this Life-Choices Diagram…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Last time we talked about “Investing Fundamentals”. This week will be on</a:t>
            </a:r>
            <a:r>
              <a:rPr lang="en-US" sz="3200" b="1" dirty="0"/>
              <a:t>. Marriage &amp; Parenting Strategies – Part 2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1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ABA92-FC43-477D-AB49-90E92130F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Credits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9762C-BE29-497C-A03E-56E2D16B2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sz="3600" dirty="0">
                <a:hlinkClick r:id="rId2"/>
              </a:rPr>
              <a:t>www.allprodad.com</a:t>
            </a:r>
            <a:endParaRPr lang="en-CA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sz="3600" dirty="0">
                <a:hlinkClick r:id="rId3"/>
              </a:rPr>
              <a:t>www.imom.com</a:t>
            </a:r>
            <a:endParaRPr lang="en-CA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sz="3600" dirty="0">
                <a:hlinkClick r:id="rId4"/>
              </a:rPr>
              <a:t>www.focusonthefamily.ca</a:t>
            </a:r>
            <a:r>
              <a:rPr lang="en-CA" sz="3600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sz="3600" dirty="0"/>
              <a:t>Great marriage &amp; parenting resources. All with free email subscriptions to keep learning </a:t>
            </a:r>
            <a:r>
              <a:rPr lang="en-CA" sz="3600"/>
              <a:t>and growing!</a:t>
            </a:r>
            <a:endParaRPr lang="en-CA" sz="3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DCDB2-493C-4B27-859A-79EE7B0BD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078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663B2-C67F-4084-9587-6E88ACB6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Marriage &amp; Parenting -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8AEB15-988E-4FE0-9F54-73D8FDC3F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3574"/>
            <a:ext cx="7886700" cy="494929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Our level of peace, happiness and satisfaction is very dependent on the quality of our marriage.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The high rate of divorce is one of the most harmful problems in society </a:t>
            </a:r>
            <a:r>
              <a:rPr lang="en-US" dirty="0"/>
              <a:t>– it causes more divorce, unhappiness, and health problems.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Divorce results in higher levels of academic, behavioral, and psychological problems in children – even worse than for the death of a parent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Children of divorce are more likely to suffer abuse, poor relationships, divorce, low self-esteem, health issues.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As well as </a:t>
            </a:r>
            <a:r>
              <a:rPr lang="en-US" b="1" dirty="0"/>
              <a:t>higher rates of crime and unwanted pregnancy, lower educational achievement</a:t>
            </a:r>
            <a:r>
              <a:rPr lang="en-US" dirty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DBCA56-C649-484C-87AF-6DC5282A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99692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CF70A-A566-43D4-97F0-ED9B1DCD8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i="1" dirty="0"/>
              <a:t>Marriage &amp; Parenting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16F0B-C789-48C8-8874-310A8B94F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6796"/>
            <a:ext cx="7886700" cy="509211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The main buzzword is Connection. </a:t>
            </a:r>
            <a:r>
              <a:rPr lang="en-US" dirty="0"/>
              <a:t>Our spouses and kids need and crave </a:t>
            </a:r>
            <a:r>
              <a:rPr lang="en-US" b="1" dirty="0"/>
              <a:t>Connection</a:t>
            </a:r>
            <a:r>
              <a:rPr lang="en-US" dirty="0"/>
              <a:t> with us.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10 Ways to Make Your Child Feel Secure: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1. Give your time (how do you spell love? T-I-M-E)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2. Give affection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3. Praise them (I’m proud of you!)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4. Consistently hold boundaries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5. Listen to them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6. Let the good times roll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7. Honor and hone their talents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8. Provide balance – between justice and mercy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9. Give them unconditional love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10. Acknowledge a greater purpose – feed their souls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9732C-42AC-4A49-9178-FEBD8952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6063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18896-DDC2-479A-B535-A4338DE1B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Conversation Starters for Great Marriages</a:t>
            </a:r>
            <a:endParaRPr lang="en-CA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DA9F0-B397-4C95-B438-02C544852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78466"/>
            <a:ext cx="7886700" cy="481528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Two things that made you smile today?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Describe a perfect day together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Tell me about your dreams for the next few years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Where to go/see with </a:t>
            </a:r>
            <a:r>
              <a:rPr lang="en-US" dirty="0" err="1"/>
              <a:t>unltd</a:t>
            </a:r>
            <a:r>
              <a:rPr lang="en-US" dirty="0"/>
              <a:t> travel budget?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2 books would you pick to read together?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I’d like to learn more about your childhood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What do you think life after death looks like?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Event that shaped human history U like to be there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Which 4 dead historical figures to be dinner guests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4083F-7E25-4325-954F-B6D3671C2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5928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10 Ways to Score Big Points With Your Wife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61687"/>
            <a:ext cx="7886700" cy="4864399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Finish that project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Take the kids for a “Daddy Day”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Clean the house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Plan a family vacation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Make dinner for the family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Say thank you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Celebrate a random anniversary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Make a gift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Plan something fun for the whole family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Remember what your Mom taught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433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3B29F-A971-4F41-AB01-4197B156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5 Things Husbands Wish Wives Knew About Them</a:t>
            </a:r>
            <a:endParaRPr lang="en-CA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34641-F844-4D8B-AFDD-9AB6382321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95911"/>
            <a:ext cx="7886700" cy="4596961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</a:rPr>
              <a:t>They desire </a:t>
            </a:r>
            <a:r>
              <a:rPr lang="en-US" b="1" dirty="0">
                <a:solidFill>
                  <a:prstClr val="black"/>
                </a:solidFill>
              </a:rPr>
              <a:t>validation</a:t>
            </a:r>
            <a:r>
              <a:rPr lang="en-US" dirty="0">
                <a:solidFill>
                  <a:prstClr val="black"/>
                </a:solidFill>
              </a:rPr>
              <a:t> - to hear her say, “You’re the man!” To take notice and affirm him.</a:t>
            </a: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</a:rPr>
              <a:t>They desire </a:t>
            </a:r>
            <a:r>
              <a:rPr lang="en-US" b="1" dirty="0">
                <a:solidFill>
                  <a:prstClr val="black"/>
                </a:solidFill>
              </a:rPr>
              <a:t>respect</a:t>
            </a:r>
            <a:r>
              <a:rPr lang="en-US" dirty="0">
                <a:solidFill>
                  <a:prstClr val="black"/>
                </a:solidFill>
              </a:rPr>
              <a:t> – To trust his opinions and decisions, even if they prove to be wrong sometimes.</a:t>
            </a: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</a:rPr>
              <a:t>They desire </a:t>
            </a:r>
            <a:r>
              <a:rPr lang="en-US" b="1" dirty="0">
                <a:solidFill>
                  <a:prstClr val="black"/>
                </a:solidFill>
              </a:rPr>
              <a:t>conciseness</a:t>
            </a:r>
            <a:r>
              <a:rPr lang="en-US" dirty="0">
                <a:solidFill>
                  <a:prstClr val="black"/>
                </a:solidFill>
              </a:rPr>
              <a:t> – To be clear and concise with what she wants him to do.</a:t>
            </a: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</a:rPr>
              <a:t>They desire </a:t>
            </a:r>
            <a:r>
              <a:rPr lang="en-US" b="1" dirty="0">
                <a:solidFill>
                  <a:prstClr val="black"/>
                </a:solidFill>
              </a:rPr>
              <a:t>forgiveness </a:t>
            </a:r>
            <a:r>
              <a:rPr lang="en-US" dirty="0">
                <a:solidFill>
                  <a:prstClr val="black"/>
                </a:solidFill>
              </a:rPr>
              <a:t>- not hold a grudge against him and continue to bring up past mistakes.</a:t>
            </a:r>
          </a:p>
          <a:p>
            <a:pPr lvl="0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prstClr val="black"/>
                </a:solidFill>
              </a:rPr>
              <a:t>They desire </a:t>
            </a:r>
            <a:r>
              <a:rPr lang="en-US" b="1" dirty="0">
                <a:solidFill>
                  <a:prstClr val="black"/>
                </a:solidFill>
              </a:rPr>
              <a:t>support</a:t>
            </a:r>
            <a:r>
              <a:rPr lang="en-US" dirty="0">
                <a:solidFill>
                  <a:prstClr val="black"/>
                </a:solidFill>
              </a:rPr>
              <a:t> - They’ve got our backs all the time.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D10C71-E7CC-4A18-BEA7-9AD0F582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A45D4B-07E4-47AC-91E2-D5A6C17680D1}" type="slidenum">
              <a:rPr kumimoji="0" lang="en-C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CA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8114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5 Good Ways to Discipline Your Kids</a:t>
            </a:r>
            <a:endParaRPr lang="en-C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0411"/>
            <a:ext cx="7794133" cy="476069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Check your emotions </a:t>
            </a:r>
            <a:r>
              <a:rPr lang="en-CA" dirty="0"/>
              <a:t>- </a:t>
            </a:r>
            <a:r>
              <a:rPr lang="en-US" dirty="0"/>
              <a:t>Never discipline kids out of anger, frustration, annoyance, or laziness. Stay calm and pursue clarity, patience, and wisdom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Focus on the behavior </a:t>
            </a:r>
            <a:r>
              <a:rPr lang="en-CA" dirty="0"/>
              <a:t>– be careful not to harm their identity and value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Find the root </a:t>
            </a:r>
            <a:r>
              <a:rPr lang="en-CA" dirty="0"/>
              <a:t>- </a:t>
            </a:r>
            <a:r>
              <a:rPr lang="en-US" dirty="0"/>
              <a:t>usually rooted in their emotions, perhaps some unresolved hurts/frustrations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Teach</a:t>
            </a:r>
            <a:r>
              <a:rPr lang="en-CA" dirty="0"/>
              <a:t> - </a:t>
            </a:r>
            <a:r>
              <a:rPr lang="en-US" dirty="0"/>
              <a:t>help them learn how to make good decisions independently</a:t>
            </a:r>
            <a:endParaRPr lang="en-CA" dirty="0"/>
          </a:p>
          <a:p>
            <a:pPr>
              <a:buFont typeface="Wingdings" panose="05000000000000000000" pitchFamily="2" charset="2"/>
              <a:buChar char="Ø"/>
            </a:pPr>
            <a:r>
              <a:rPr lang="en-CA" b="1" dirty="0"/>
              <a:t>Praise good behavior </a:t>
            </a:r>
            <a:r>
              <a:rPr lang="en-CA" dirty="0"/>
              <a:t>- </a:t>
            </a:r>
            <a:r>
              <a:rPr lang="en-US" dirty="0"/>
              <a:t>Well done. Proud of you!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45D4B-07E4-47AC-91E2-D5A6C17680D1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3372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6952</TotalTime>
  <Words>869</Words>
  <Application>Microsoft Office PowerPoint</Application>
  <PresentationFormat>On-screen Show (4:3)</PresentationFormat>
  <Paragraphs>89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You Can Do It! (a.k.a. Launch Class)</vt:lpstr>
      <vt:lpstr>Welcome/Intro to Launch Class</vt:lpstr>
      <vt:lpstr>Credits</vt:lpstr>
      <vt:lpstr>Marriage &amp; Parenting - Review</vt:lpstr>
      <vt:lpstr>Marriage &amp; Parenting </vt:lpstr>
      <vt:lpstr>Conversation Starters for Great Marriages</vt:lpstr>
      <vt:lpstr>10 Ways to Score Big Points With Your Wife</vt:lpstr>
      <vt:lpstr>5 Things Husbands Wish Wives Knew About Them</vt:lpstr>
      <vt:lpstr>5 Good Ways to Discipline Your Kids</vt:lpstr>
      <vt:lpstr>5 Ways to Become Best Friends With Your Spouse</vt:lpstr>
      <vt:lpstr>Questions for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Launch Class</dc:title>
  <dc:creator>User</dc:creator>
  <cp:lastModifiedBy>User</cp:lastModifiedBy>
  <cp:revision>300</cp:revision>
  <cp:lastPrinted>2021-07-19T22:37:44Z</cp:lastPrinted>
  <dcterms:created xsi:type="dcterms:W3CDTF">2020-09-12T17:37:55Z</dcterms:created>
  <dcterms:modified xsi:type="dcterms:W3CDTF">2021-09-13T22:27:10Z</dcterms:modified>
</cp:coreProperties>
</file>